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79" r:id="rId4"/>
  </p:sldMasterIdLst>
  <p:notesMasterIdLst>
    <p:notesMasterId r:id="rId29"/>
  </p:notesMasterIdLst>
  <p:sldIdLst>
    <p:sldId id="256" r:id="rId5"/>
    <p:sldId id="257" r:id="rId6"/>
    <p:sldId id="280" r:id="rId7"/>
    <p:sldId id="268" r:id="rId8"/>
    <p:sldId id="263" r:id="rId9"/>
    <p:sldId id="260" r:id="rId10"/>
    <p:sldId id="261" r:id="rId11"/>
    <p:sldId id="262" r:id="rId12"/>
    <p:sldId id="271" r:id="rId13"/>
    <p:sldId id="270" r:id="rId14"/>
    <p:sldId id="273" r:id="rId15"/>
    <p:sldId id="278" r:id="rId16"/>
    <p:sldId id="272" r:id="rId17"/>
    <p:sldId id="275" r:id="rId18"/>
    <p:sldId id="279" r:id="rId19"/>
    <p:sldId id="264" r:id="rId20"/>
    <p:sldId id="265" r:id="rId21"/>
    <p:sldId id="266" r:id="rId22"/>
    <p:sldId id="267" r:id="rId23"/>
    <p:sldId id="281" r:id="rId24"/>
    <p:sldId id="285" r:id="rId25"/>
    <p:sldId id="282" r:id="rId26"/>
    <p:sldId id="277" r:id="rId27"/>
    <p:sldId id="284" r:id="rId2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01906"/>
    <a:srgbClr val="F9F9F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860" autoAdjust="0"/>
    <p:restoredTop sz="86295" autoAdjust="0"/>
  </p:normalViewPr>
  <p:slideViewPr>
    <p:cSldViewPr snapToGrid="0">
      <p:cViewPr>
        <p:scale>
          <a:sx n="75" d="100"/>
          <a:sy n="75" d="100"/>
        </p:scale>
        <p:origin x="1118" y="86"/>
      </p:cViewPr>
      <p:guideLst/>
    </p:cSldViewPr>
  </p:slideViewPr>
  <p:outlineViewPr>
    <p:cViewPr>
      <p:scale>
        <a:sx n="33" d="100"/>
        <a:sy n="33" d="100"/>
      </p:scale>
      <p:origin x="0" y="-1770"/>
    </p:cViewPr>
  </p:outlineViewPr>
  <p:notesTextViewPr>
    <p:cViewPr>
      <p:scale>
        <a:sx n="100" d="100"/>
        <a:sy n="100" d="100"/>
      </p:scale>
      <p:origin x="0" y="0"/>
    </p:cViewPr>
  </p:notesTextViewPr>
  <p:notesViewPr>
    <p:cSldViewPr snapToGrid="0">
      <p:cViewPr varScale="1">
        <p:scale>
          <a:sx n="88" d="100"/>
          <a:sy n="88" d="100"/>
        </p:scale>
        <p:origin x="3822" y="6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1E2AB7D-DDC4-4F74-9F52-9A6D919AF02A}" type="doc">
      <dgm:prSet loTypeId="urn:microsoft.com/office/officeart/2005/8/layout/list1" loCatId="list" qsTypeId="urn:microsoft.com/office/officeart/2005/8/quickstyle/simple1" qsCatId="simple" csTypeId="urn:microsoft.com/office/officeart/2005/8/colors/accent6_2" csCatId="accent6" phldr="1"/>
      <dgm:spPr/>
      <dgm:t>
        <a:bodyPr/>
        <a:lstStyle/>
        <a:p>
          <a:endParaRPr kumimoji="1" lang="ja-JP" altLang="en-US"/>
        </a:p>
      </dgm:t>
    </dgm:pt>
    <dgm:pt modelId="{9C12C69A-56CC-4DEF-82D0-8EEBA0FBC5DB}">
      <dgm:prSet phldrT="[テキスト]"/>
      <dgm:spPr/>
      <dgm:t>
        <a:bodyPr/>
        <a:lstStyle/>
        <a:p>
          <a:r>
            <a:rPr kumimoji="1" lang="ja-JP" altLang="en-US" dirty="0"/>
            <a:t>セレクトモード</a:t>
          </a:r>
        </a:p>
      </dgm:t>
    </dgm:pt>
    <dgm:pt modelId="{4E88A22E-92EB-4876-A0A8-523C724275C8}" type="parTrans" cxnId="{39A94B7B-E97C-41CA-AA34-BBFF9DE9A7D8}">
      <dgm:prSet/>
      <dgm:spPr/>
      <dgm:t>
        <a:bodyPr/>
        <a:lstStyle/>
        <a:p>
          <a:endParaRPr kumimoji="1" lang="ja-JP" altLang="en-US"/>
        </a:p>
      </dgm:t>
    </dgm:pt>
    <dgm:pt modelId="{AD5B3BDF-ED6B-4033-B9A9-E1E49D35C540}" type="sibTrans" cxnId="{39A94B7B-E97C-41CA-AA34-BBFF9DE9A7D8}">
      <dgm:prSet/>
      <dgm:spPr/>
      <dgm:t>
        <a:bodyPr/>
        <a:lstStyle/>
        <a:p>
          <a:endParaRPr kumimoji="1" lang="ja-JP" altLang="en-US"/>
        </a:p>
      </dgm:t>
    </dgm:pt>
    <dgm:pt modelId="{51769E69-612D-4DA6-A3FE-D61A7205366D}">
      <dgm:prSet phldrT="[テキスト]"/>
      <dgm:spPr/>
      <dgm:t>
        <a:bodyPr/>
        <a:lstStyle/>
        <a:p>
          <a:r>
            <a:rPr kumimoji="1" lang="ja-JP" altLang="en-US" dirty="0"/>
            <a:t>パズルパート</a:t>
          </a:r>
        </a:p>
      </dgm:t>
    </dgm:pt>
    <dgm:pt modelId="{65477FA8-540B-48C6-B9D3-8CB90DD7A050}" type="parTrans" cxnId="{E9CD093E-8DA4-46F8-90FC-7421781CEE1E}">
      <dgm:prSet/>
      <dgm:spPr/>
      <dgm:t>
        <a:bodyPr/>
        <a:lstStyle/>
        <a:p>
          <a:endParaRPr kumimoji="1" lang="ja-JP" altLang="en-US"/>
        </a:p>
      </dgm:t>
    </dgm:pt>
    <dgm:pt modelId="{6EADC44D-2DD5-4AF4-AB05-F958F9A2B562}" type="sibTrans" cxnId="{E9CD093E-8DA4-46F8-90FC-7421781CEE1E}">
      <dgm:prSet/>
      <dgm:spPr/>
      <dgm:t>
        <a:bodyPr/>
        <a:lstStyle/>
        <a:p>
          <a:endParaRPr kumimoji="1" lang="ja-JP" altLang="en-US"/>
        </a:p>
      </dgm:t>
    </dgm:pt>
    <dgm:pt modelId="{5A57A037-6E90-4E7C-8A45-233786A8AB58}">
      <dgm:prSet phldrT="[テキスト]"/>
      <dgm:spPr/>
      <dgm:t>
        <a:bodyPr/>
        <a:lstStyle/>
        <a:p>
          <a:r>
            <a:rPr kumimoji="1" lang="ja-JP" altLang="en-US" dirty="0"/>
            <a:t>ストーリーモード</a:t>
          </a:r>
        </a:p>
      </dgm:t>
    </dgm:pt>
    <dgm:pt modelId="{97D17F6B-4997-451D-A0BC-B83FCBA995F3}" type="parTrans" cxnId="{5EBAF783-C9A3-4A95-9F03-F77370249966}">
      <dgm:prSet/>
      <dgm:spPr/>
      <dgm:t>
        <a:bodyPr/>
        <a:lstStyle/>
        <a:p>
          <a:endParaRPr kumimoji="1" lang="ja-JP" altLang="en-US"/>
        </a:p>
      </dgm:t>
    </dgm:pt>
    <dgm:pt modelId="{D75EE9CE-2E7A-4C49-9691-4BF3669826BF}" type="sibTrans" cxnId="{5EBAF783-C9A3-4A95-9F03-F77370249966}">
      <dgm:prSet/>
      <dgm:spPr/>
      <dgm:t>
        <a:bodyPr/>
        <a:lstStyle/>
        <a:p>
          <a:endParaRPr kumimoji="1" lang="ja-JP" altLang="en-US"/>
        </a:p>
      </dgm:t>
    </dgm:pt>
    <dgm:pt modelId="{17D40C4B-2BF7-4273-B5ED-538EC63C224B}">
      <dgm:prSet phldrT="[テキスト]"/>
      <dgm:spPr/>
      <dgm:t>
        <a:bodyPr/>
        <a:lstStyle/>
        <a:p>
          <a:r>
            <a:rPr kumimoji="1" lang="ja-JP" altLang="en-US" dirty="0"/>
            <a:t>パズルパート</a:t>
          </a:r>
        </a:p>
      </dgm:t>
    </dgm:pt>
    <dgm:pt modelId="{F49C24A9-6911-441B-9C68-4C3908F0BFB1}" type="parTrans" cxnId="{91B361F6-11B2-4332-8A1B-346BF4F3C2A6}">
      <dgm:prSet/>
      <dgm:spPr/>
      <dgm:t>
        <a:bodyPr/>
        <a:lstStyle/>
        <a:p>
          <a:endParaRPr kumimoji="1" lang="ja-JP" altLang="en-US"/>
        </a:p>
      </dgm:t>
    </dgm:pt>
    <dgm:pt modelId="{C2D59F08-419D-4FA7-BA2E-AC3A6D754F36}" type="sibTrans" cxnId="{91B361F6-11B2-4332-8A1B-346BF4F3C2A6}">
      <dgm:prSet/>
      <dgm:spPr/>
      <dgm:t>
        <a:bodyPr/>
        <a:lstStyle/>
        <a:p>
          <a:endParaRPr kumimoji="1" lang="ja-JP" altLang="en-US"/>
        </a:p>
      </dgm:t>
    </dgm:pt>
    <dgm:pt modelId="{1CBE1F99-64D7-42F5-84AC-213C91587E76}">
      <dgm:prSet phldrT="[テキスト]"/>
      <dgm:spPr/>
      <dgm:t>
        <a:bodyPr/>
        <a:lstStyle/>
        <a:p>
          <a:r>
            <a:rPr kumimoji="1" lang="ja-JP" altLang="en-US" dirty="0"/>
            <a:t>シナリオパート</a:t>
          </a:r>
        </a:p>
      </dgm:t>
    </dgm:pt>
    <dgm:pt modelId="{A11D7D52-A4E9-4D1F-A6E1-4028D2E1D4C1}" type="parTrans" cxnId="{39281EC7-BDA6-4A0D-8A14-B784C48BDF86}">
      <dgm:prSet/>
      <dgm:spPr/>
      <dgm:t>
        <a:bodyPr/>
        <a:lstStyle/>
        <a:p>
          <a:endParaRPr kumimoji="1" lang="ja-JP" altLang="en-US"/>
        </a:p>
      </dgm:t>
    </dgm:pt>
    <dgm:pt modelId="{94885ED0-70BE-4771-B7EF-6E01FC904387}" type="sibTrans" cxnId="{39281EC7-BDA6-4A0D-8A14-B784C48BDF86}">
      <dgm:prSet/>
      <dgm:spPr/>
      <dgm:t>
        <a:bodyPr/>
        <a:lstStyle/>
        <a:p>
          <a:endParaRPr kumimoji="1" lang="ja-JP" altLang="en-US"/>
        </a:p>
      </dgm:t>
    </dgm:pt>
    <dgm:pt modelId="{8B6C2754-DBAE-4EDA-BF12-549BB536FDB8}">
      <dgm:prSet phldrT="[テキスト]"/>
      <dgm:spPr/>
      <dgm:t>
        <a:bodyPr/>
        <a:lstStyle/>
        <a:p>
          <a:r>
            <a:rPr kumimoji="1" lang="ja-JP" altLang="en-US"/>
            <a:t>ステージ作り</a:t>
          </a:r>
          <a:endParaRPr kumimoji="1" lang="ja-JP" altLang="en-US" dirty="0"/>
        </a:p>
      </dgm:t>
    </dgm:pt>
    <dgm:pt modelId="{465CEF2A-5058-4124-B0C1-E162A10A9FD9}" type="parTrans" cxnId="{1570E05F-09BD-4F97-B553-157120F72085}">
      <dgm:prSet/>
      <dgm:spPr/>
      <dgm:t>
        <a:bodyPr/>
        <a:lstStyle/>
        <a:p>
          <a:endParaRPr kumimoji="1" lang="ja-JP" altLang="en-US"/>
        </a:p>
      </dgm:t>
    </dgm:pt>
    <dgm:pt modelId="{0AC174A4-71FD-427A-A374-848FB5C512FA}" type="sibTrans" cxnId="{1570E05F-09BD-4F97-B553-157120F72085}">
      <dgm:prSet/>
      <dgm:spPr/>
      <dgm:t>
        <a:bodyPr/>
        <a:lstStyle/>
        <a:p>
          <a:endParaRPr kumimoji="1" lang="ja-JP" altLang="en-US"/>
        </a:p>
      </dgm:t>
    </dgm:pt>
    <dgm:pt modelId="{60CCC434-EB8F-443E-A820-6DD5B5317D8F}">
      <dgm:prSet phldrT="[テキスト]"/>
      <dgm:spPr/>
      <dgm:t>
        <a:bodyPr/>
        <a:lstStyle/>
        <a:p>
          <a:r>
            <a:rPr kumimoji="1" lang="ja-JP" altLang="en-US"/>
            <a:t>エディットパート</a:t>
          </a:r>
          <a:endParaRPr kumimoji="1" lang="ja-JP" altLang="en-US" dirty="0"/>
        </a:p>
      </dgm:t>
    </dgm:pt>
    <dgm:pt modelId="{786B291E-14A5-4BB0-AE2A-CF141C8E9099}" type="parTrans" cxnId="{59D0CC4D-B39B-4EAA-85FD-5B08A62B0A7B}">
      <dgm:prSet/>
      <dgm:spPr/>
      <dgm:t>
        <a:bodyPr/>
        <a:lstStyle/>
        <a:p>
          <a:endParaRPr kumimoji="1" lang="ja-JP" altLang="en-US"/>
        </a:p>
      </dgm:t>
    </dgm:pt>
    <dgm:pt modelId="{1F4F9E6B-E8A1-461A-B121-C72F9531A4CB}" type="sibTrans" cxnId="{59D0CC4D-B39B-4EAA-85FD-5B08A62B0A7B}">
      <dgm:prSet/>
      <dgm:spPr/>
      <dgm:t>
        <a:bodyPr/>
        <a:lstStyle/>
        <a:p>
          <a:endParaRPr kumimoji="1" lang="ja-JP" altLang="en-US"/>
        </a:p>
      </dgm:t>
    </dgm:pt>
    <dgm:pt modelId="{A3B2B191-6974-48D1-B8F3-2A7D6DDC6854}" type="pres">
      <dgm:prSet presAssocID="{E1E2AB7D-DDC4-4F74-9F52-9A6D919AF02A}" presName="linear" presStyleCnt="0">
        <dgm:presLayoutVars>
          <dgm:dir/>
          <dgm:animLvl val="lvl"/>
          <dgm:resizeHandles val="exact"/>
        </dgm:presLayoutVars>
      </dgm:prSet>
      <dgm:spPr/>
    </dgm:pt>
    <dgm:pt modelId="{0A401F13-C81C-4541-BBDE-01412319DAD7}" type="pres">
      <dgm:prSet presAssocID="{9C12C69A-56CC-4DEF-82D0-8EEBA0FBC5DB}" presName="parentLin" presStyleCnt="0"/>
      <dgm:spPr/>
    </dgm:pt>
    <dgm:pt modelId="{9E8D5D36-9D56-4674-82EE-6DC61A692217}" type="pres">
      <dgm:prSet presAssocID="{9C12C69A-56CC-4DEF-82D0-8EEBA0FBC5DB}" presName="parentLeftMargin" presStyleLbl="node1" presStyleIdx="0" presStyleCnt="3"/>
      <dgm:spPr/>
    </dgm:pt>
    <dgm:pt modelId="{1FF46BCC-7A4F-4270-A7E3-BE3F0956FC42}" type="pres">
      <dgm:prSet presAssocID="{9C12C69A-56CC-4DEF-82D0-8EEBA0FBC5DB}" presName="parentText" presStyleLbl="node1" presStyleIdx="0" presStyleCnt="3">
        <dgm:presLayoutVars>
          <dgm:chMax val="0"/>
          <dgm:bulletEnabled val="1"/>
        </dgm:presLayoutVars>
      </dgm:prSet>
      <dgm:spPr/>
    </dgm:pt>
    <dgm:pt modelId="{E907A5F4-FE83-48AF-96B4-2DB6C0E82160}" type="pres">
      <dgm:prSet presAssocID="{9C12C69A-56CC-4DEF-82D0-8EEBA0FBC5DB}" presName="negativeSpace" presStyleCnt="0"/>
      <dgm:spPr/>
    </dgm:pt>
    <dgm:pt modelId="{90B8F1A3-3BAC-4160-B2EE-1E1F3D9335D5}" type="pres">
      <dgm:prSet presAssocID="{9C12C69A-56CC-4DEF-82D0-8EEBA0FBC5DB}" presName="childText" presStyleLbl="conFgAcc1" presStyleIdx="0" presStyleCnt="3">
        <dgm:presLayoutVars>
          <dgm:bulletEnabled val="1"/>
        </dgm:presLayoutVars>
      </dgm:prSet>
      <dgm:spPr/>
    </dgm:pt>
    <dgm:pt modelId="{F788792C-4F0C-439E-8FAF-A1A28DEBC6F4}" type="pres">
      <dgm:prSet presAssocID="{AD5B3BDF-ED6B-4033-B9A9-E1E49D35C540}" presName="spaceBetweenRectangles" presStyleCnt="0"/>
      <dgm:spPr/>
    </dgm:pt>
    <dgm:pt modelId="{73DD038F-5574-40CE-8E0B-7F48FF198730}" type="pres">
      <dgm:prSet presAssocID="{5A57A037-6E90-4E7C-8A45-233786A8AB58}" presName="parentLin" presStyleCnt="0"/>
      <dgm:spPr/>
    </dgm:pt>
    <dgm:pt modelId="{04448473-ACFD-45FE-9E52-3AA45E84A4E8}" type="pres">
      <dgm:prSet presAssocID="{5A57A037-6E90-4E7C-8A45-233786A8AB58}" presName="parentLeftMargin" presStyleLbl="node1" presStyleIdx="0" presStyleCnt="3"/>
      <dgm:spPr/>
    </dgm:pt>
    <dgm:pt modelId="{E60A959F-6D5C-498E-9114-B63E55498BF1}" type="pres">
      <dgm:prSet presAssocID="{5A57A037-6E90-4E7C-8A45-233786A8AB58}" presName="parentText" presStyleLbl="node1" presStyleIdx="1" presStyleCnt="3">
        <dgm:presLayoutVars>
          <dgm:chMax val="0"/>
          <dgm:bulletEnabled val="1"/>
        </dgm:presLayoutVars>
      </dgm:prSet>
      <dgm:spPr/>
    </dgm:pt>
    <dgm:pt modelId="{1E0611B0-31DE-4699-A1F6-97329B644B5A}" type="pres">
      <dgm:prSet presAssocID="{5A57A037-6E90-4E7C-8A45-233786A8AB58}" presName="negativeSpace" presStyleCnt="0"/>
      <dgm:spPr/>
    </dgm:pt>
    <dgm:pt modelId="{A8BC0ADC-6050-4953-A0E9-1856649589BD}" type="pres">
      <dgm:prSet presAssocID="{5A57A037-6E90-4E7C-8A45-233786A8AB58}" presName="childText" presStyleLbl="conFgAcc1" presStyleIdx="1" presStyleCnt="3">
        <dgm:presLayoutVars>
          <dgm:bulletEnabled val="1"/>
        </dgm:presLayoutVars>
      </dgm:prSet>
      <dgm:spPr/>
    </dgm:pt>
    <dgm:pt modelId="{5CD3E209-B4E4-4FCD-B291-1D7D5E7D927C}" type="pres">
      <dgm:prSet presAssocID="{D75EE9CE-2E7A-4C49-9691-4BF3669826BF}" presName="spaceBetweenRectangles" presStyleCnt="0"/>
      <dgm:spPr/>
    </dgm:pt>
    <dgm:pt modelId="{FD675212-8565-41DF-8775-3A08E435E69F}" type="pres">
      <dgm:prSet presAssocID="{8B6C2754-DBAE-4EDA-BF12-549BB536FDB8}" presName="parentLin" presStyleCnt="0"/>
      <dgm:spPr/>
    </dgm:pt>
    <dgm:pt modelId="{B7DC05C0-D0A5-4851-8843-4E38C32A7065}" type="pres">
      <dgm:prSet presAssocID="{8B6C2754-DBAE-4EDA-BF12-549BB536FDB8}" presName="parentLeftMargin" presStyleLbl="node1" presStyleIdx="1" presStyleCnt="3"/>
      <dgm:spPr/>
    </dgm:pt>
    <dgm:pt modelId="{E612CD85-0C9F-4655-92DB-C645CC712410}" type="pres">
      <dgm:prSet presAssocID="{8B6C2754-DBAE-4EDA-BF12-549BB536FDB8}" presName="parentText" presStyleLbl="node1" presStyleIdx="2" presStyleCnt="3">
        <dgm:presLayoutVars>
          <dgm:chMax val="0"/>
          <dgm:bulletEnabled val="1"/>
        </dgm:presLayoutVars>
      </dgm:prSet>
      <dgm:spPr/>
    </dgm:pt>
    <dgm:pt modelId="{85EEAB10-F87A-4E3F-8627-E0B15F7926B3}" type="pres">
      <dgm:prSet presAssocID="{8B6C2754-DBAE-4EDA-BF12-549BB536FDB8}" presName="negativeSpace" presStyleCnt="0"/>
      <dgm:spPr/>
    </dgm:pt>
    <dgm:pt modelId="{BA6A63D9-F6CA-4AAF-816C-AD3599B51374}" type="pres">
      <dgm:prSet presAssocID="{8B6C2754-DBAE-4EDA-BF12-549BB536FDB8}" presName="childText" presStyleLbl="conFgAcc1" presStyleIdx="2" presStyleCnt="3">
        <dgm:presLayoutVars>
          <dgm:bulletEnabled val="1"/>
        </dgm:presLayoutVars>
      </dgm:prSet>
      <dgm:spPr/>
    </dgm:pt>
  </dgm:ptLst>
  <dgm:cxnLst>
    <dgm:cxn modelId="{740BF119-8847-4B3C-9DB8-EDA5D6BB1367}" type="presOf" srcId="{E1E2AB7D-DDC4-4F74-9F52-9A6D919AF02A}" destId="{A3B2B191-6974-48D1-B8F3-2A7D6DDC6854}" srcOrd="0" destOrd="0" presId="urn:microsoft.com/office/officeart/2005/8/layout/list1"/>
    <dgm:cxn modelId="{51911628-2529-4953-9D2C-59A677EE49FC}" type="presOf" srcId="{51769E69-612D-4DA6-A3FE-D61A7205366D}" destId="{90B8F1A3-3BAC-4160-B2EE-1E1F3D9335D5}" srcOrd="0" destOrd="0" presId="urn:microsoft.com/office/officeart/2005/8/layout/list1"/>
    <dgm:cxn modelId="{D919112A-BC2A-4A16-AF8E-AA3AB3E20E55}" type="presOf" srcId="{9C12C69A-56CC-4DEF-82D0-8EEBA0FBC5DB}" destId="{1FF46BCC-7A4F-4270-A7E3-BE3F0956FC42}" srcOrd="1" destOrd="0" presId="urn:microsoft.com/office/officeart/2005/8/layout/list1"/>
    <dgm:cxn modelId="{A7912F2C-DB31-49AF-BCD3-C94A7C0E4A89}" type="presOf" srcId="{60CCC434-EB8F-443E-A820-6DD5B5317D8F}" destId="{BA6A63D9-F6CA-4AAF-816C-AD3599B51374}" srcOrd="0" destOrd="0" presId="urn:microsoft.com/office/officeart/2005/8/layout/list1"/>
    <dgm:cxn modelId="{E9CD093E-8DA4-46F8-90FC-7421781CEE1E}" srcId="{9C12C69A-56CC-4DEF-82D0-8EEBA0FBC5DB}" destId="{51769E69-612D-4DA6-A3FE-D61A7205366D}" srcOrd="0" destOrd="0" parTransId="{65477FA8-540B-48C6-B9D3-8CB90DD7A050}" sibTransId="{6EADC44D-2DD5-4AF4-AB05-F958F9A2B562}"/>
    <dgm:cxn modelId="{1570E05F-09BD-4F97-B553-157120F72085}" srcId="{E1E2AB7D-DDC4-4F74-9F52-9A6D919AF02A}" destId="{8B6C2754-DBAE-4EDA-BF12-549BB536FDB8}" srcOrd="2" destOrd="0" parTransId="{465CEF2A-5058-4124-B0C1-E162A10A9FD9}" sibTransId="{0AC174A4-71FD-427A-A374-848FB5C512FA}"/>
    <dgm:cxn modelId="{6B138F62-3FDB-4425-889B-E0D3F2605942}" type="presOf" srcId="{8B6C2754-DBAE-4EDA-BF12-549BB536FDB8}" destId="{B7DC05C0-D0A5-4851-8843-4E38C32A7065}" srcOrd="0" destOrd="0" presId="urn:microsoft.com/office/officeart/2005/8/layout/list1"/>
    <dgm:cxn modelId="{59D0CC4D-B39B-4EAA-85FD-5B08A62B0A7B}" srcId="{8B6C2754-DBAE-4EDA-BF12-549BB536FDB8}" destId="{60CCC434-EB8F-443E-A820-6DD5B5317D8F}" srcOrd="0" destOrd="0" parTransId="{786B291E-14A5-4BB0-AE2A-CF141C8E9099}" sibTransId="{1F4F9E6B-E8A1-461A-B121-C72F9531A4CB}"/>
    <dgm:cxn modelId="{A446D171-3865-46DE-8795-64280840FF5E}" type="presOf" srcId="{5A57A037-6E90-4E7C-8A45-233786A8AB58}" destId="{E60A959F-6D5C-498E-9114-B63E55498BF1}" srcOrd="1" destOrd="0" presId="urn:microsoft.com/office/officeart/2005/8/layout/list1"/>
    <dgm:cxn modelId="{39A94B7B-E97C-41CA-AA34-BBFF9DE9A7D8}" srcId="{E1E2AB7D-DDC4-4F74-9F52-9A6D919AF02A}" destId="{9C12C69A-56CC-4DEF-82D0-8EEBA0FBC5DB}" srcOrd="0" destOrd="0" parTransId="{4E88A22E-92EB-4876-A0A8-523C724275C8}" sibTransId="{AD5B3BDF-ED6B-4033-B9A9-E1E49D35C540}"/>
    <dgm:cxn modelId="{5EBAF783-C9A3-4A95-9F03-F77370249966}" srcId="{E1E2AB7D-DDC4-4F74-9F52-9A6D919AF02A}" destId="{5A57A037-6E90-4E7C-8A45-233786A8AB58}" srcOrd="1" destOrd="0" parTransId="{97D17F6B-4997-451D-A0BC-B83FCBA995F3}" sibTransId="{D75EE9CE-2E7A-4C49-9691-4BF3669826BF}"/>
    <dgm:cxn modelId="{431D4384-7213-4C81-9A91-C54AD1DD9EBE}" type="presOf" srcId="{8B6C2754-DBAE-4EDA-BF12-549BB536FDB8}" destId="{E612CD85-0C9F-4655-92DB-C645CC712410}" srcOrd="1" destOrd="0" presId="urn:microsoft.com/office/officeart/2005/8/layout/list1"/>
    <dgm:cxn modelId="{60B1E99A-5443-49B8-8B59-00A1E824A1C8}" type="presOf" srcId="{17D40C4B-2BF7-4273-B5ED-538EC63C224B}" destId="{A8BC0ADC-6050-4953-A0E9-1856649589BD}" srcOrd="0" destOrd="0" presId="urn:microsoft.com/office/officeart/2005/8/layout/list1"/>
    <dgm:cxn modelId="{BBA93FA2-0C1B-49A6-86D1-D20A6661FB5C}" type="presOf" srcId="{5A57A037-6E90-4E7C-8A45-233786A8AB58}" destId="{04448473-ACFD-45FE-9E52-3AA45E84A4E8}" srcOrd="0" destOrd="0" presId="urn:microsoft.com/office/officeart/2005/8/layout/list1"/>
    <dgm:cxn modelId="{75AE34A3-B003-43BD-9B0C-115ED400810B}" type="presOf" srcId="{9C12C69A-56CC-4DEF-82D0-8EEBA0FBC5DB}" destId="{9E8D5D36-9D56-4674-82EE-6DC61A692217}" srcOrd="0" destOrd="0" presId="urn:microsoft.com/office/officeart/2005/8/layout/list1"/>
    <dgm:cxn modelId="{39281EC7-BDA6-4A0D-8A14-B784C48BDF86}" srcId="{5A57A037-6E90-4E7C-8A45-233786A8AB58}" destId="{1CBE1F99-64D7-42F5-84AC-213C91587E76}" srcOrd="1" destOrd="0" parTransId="{A11D7D52-A4E9-4D1F-A6E1-4028D2E1D4C1}" sibTransId="{94885ED0-70BE-4771-B7EF-6E01FC904387}"/>
    <dgm:cxn modelId="{1A6AB4E3-0327-4700-9EEF-C23C7B0D4561}" type="presOf" srcId="{1CBE1F99-64D7-42F5-84AC-213C91587E76}" destId="{A8BC0ADC-6050-4953-A0E9-1856649589BD}" srcOrd="0" destOrd="1" presId="urn:microsoft.com/office/officeart/2005/8/layout/list1"/>
    <dgm:cxn modelId="{91B361F6-11B2-4332-8A1B-346BF4F3C2A6}" srcId="{5A57A037-6E90-4E7C-8A45-233786A8AB58}" destId="{17D40C4B-2BF7-4273-B5ED-538EC63C224B}" srcOrd="0" destOrd="0" parTransId="{F49C24A9-6911-441B-9C68-4C3908F0BFB1}" sibTransId="{C2D59F08-419D-4FA7-BA2E-AC3A6D754F36}"/>
    <dgm:cxn modelId="{8CC086F2-E59B-42B4-903A-651BA4448203}" type="presParOf" srcId="{A3B2B191-6974-48D1-B8F3-2A7D6DDC6854}" destId="{0A401F13-C81C-4541-BBDE-01412319DAD7}" srcOrd="0" destOrd="0" presId="urn:microsoft.com/office/officeart/2005/8/layout/list1"/>
    <dgm:cxn modelId="{0C408F04-DF8E-4419-8128-1B0C2A7D6562}" type="presParOf" srcId="{0A401F13-C81C-4541-BBDE-01412319DAD7}" destId="{9E8D5D36-9D56-4674-82EE-6DC61A692217}" srcOrd="0" destOrd="0" presId="urn:microsoft.com/office/officeart/2005/8/layout/list1"/>
    <dgm:cxn modelId="{01D45507-F66D-4804-B215-55C9CE1E5F1E}" type="presParOf" srcId="{0A401F13-C81C-4541-BBDE-01412319DAD7}" destId="{1FF46BCC-7A4F-4270-A7E3-BE3F0956FC42}" srcOrd="1" destOrd="0" presId="urn:microsoft.com/office/officeart/2005/8/layout/list1"/>
    <dgm:cxn modelId="{5683744D-FBCA-472E-82D1-E2693477C287}" type="presParOf" srcId="{A3B2B191-6974-48D1-B8F3-2A7D6DDC6854}" destId="{E907A5F4-FE83-48AF-96B4-2DB6C0E82160}" srcOrd="1" destOrd="0" presId="urn:microsoft.com/office/officeart/2005/8/layout/list1"/>
    <dgm:cxn modelId="{60CBDA26-BE1F-4901-B69A-65EEB73CFEC4}" type="presParOf" srcId="{A3B2B191-6974-48D1-B8F3-2A7D6DDC6854}" destId="{90B8F1A3-3BAC-4160-B2EE-1E1F3D9335D5}" srcOrd="2" destOrd="0" presId="urn:microsoft.com/office/officeart/2005/8/layout/list1"/>
    <dgm:cxn modelId="{6CF2E408-8789-4BEE-9A10-800393C43B05}" type="presParOf" srcId="{A3B2B191-6974-48D1-B8F3-2A7D6DDC6854}" destId="{F788792C-4F0C-439E-8FAF-A1A28DEBC6F4}" srcOrd="3" destOrd="0" presId="urn:microsoft.com/office/officeart/2005/8/layout/list1"/>
    <dgm:cxn modelId="{DB662685-6713-4A31-82AC-F6E046FEDC54}" type="presParOf" srcId="{A3B2B191-6974-48D1-B8F3-2A7D6DDC6854}" destId="{73DD038F-5574-40CE-8E0B-7F48FF198730}" srcOrd="4" destOrd="0" presId="urn:microsoft.com/office/officeart/2005/8/layout/list1"/>
    <dgm:cxn modelId="{1CF19818-A765-4EF5-8530-4F88C267E29E}" type="presParOf" srcId="{73DD038F-5574-40CE-8E0B-7F48FF198730}" destId="{04448473-ACFD-45FE-9E52-3AA45E84A4E8}" srcOrd="0" destOrd="0" presId="urn:microsoft.com/office/officeart/2005/8/layout/list1"/>
    <dgm:cxn modelId="{D8CA8B1C-310A-4AB6-B1F6-E3CB7B3CD887}" type="presParOf" srcId="{73DD038F-5574-40CE-8E0B-7F48FF198730}" destId="{E60A959F-6D5C-498E-9114-B63E55498BF1}" srcOrd="1" destOrd="0" presId="urn:microsoft.com/office/officeart/2005/8/layout/list1"/>
    <dgm:cxn modelId="{21ABC333-AA9A-4006-B8E8-055005B3396E}" type="presParOf" srcId="{A3B2B191-6974-48D1-B8F3-2A7D6DDC6854}" destId="{1E0611B0-31DE-4699-A1F6-97329B644B5A}" srcOrd="5" destOrd="0" presId="urn:microsoft.com/office/officeart/2005/8/layout/list1"/>
    <dgm:cxn modelId="{933284C0-A94A-41AB-A986-B2479C3F8E93}" type="presParOf" srcId="{A3B2B191-6974-48D1-B8F3-2A7D6DDC6854}" destId="{A8BC0ADC-6050-4953-A0E9-1856649589BD}" srcOrd="6" destOrd="0" presId="urn:microsoft.com/office/officeart/2005/8/layout/list1"/>
    <dgm:cxn modelId="{B4B3AA4D-D9C6-43B9-96E4-2C4C96F15341}" type="presParOf" srcId="{A3B2B191-6974-48D1-B8F3-2A7D6DDC6854}" destId="{5CD3E209-B4E4-4FCD-B291-1D7D5E7D927C}" srcOrd="7" destOrd="0" presId="urn:microsoft.com/office/officeart/2005/8/layout/list1"/>
    <dgm:cxn modelId="{C64F8547-CCAA-4C66-9311-5F85F1776667}" type="presParOf" srcId="{A3B2B191-6974-48D1-B8F3-2A7D6DDC6854}" destId="{FD675212-8565-41DF-8775-3A08E435E69F}" srcOrd="8" destOrd="0" presId="urn:microsoft.com/office/officeart/2005/8/layout/list1"/>
    <dgm:cxn modelId="{26B599C5-5A6C-4CA0-BF20-3576553D977F}" type="presParOf" srcId="{FD675212-8565-41DF-8775-3A08E435E69F}" destId="{B7DC05C0-D0A5-4851-8843-4E38C32A7065}" srcOrd="0" destOrd="0" presId="urn:microsoft.com/office/officeart/2005/8/layout/list1"/>
    <dgm:cxn modelId="{04961AE9-669B-4FA3-92E1-8D7B0B18B438}" type="presParOf" srcId="{FD675212-8565-41DF-8775-3A08E435E69F}" destId="{E612CD85-0C9F-4655-92DB-C645CC712410}" srcOrd="1" destOrd="0" presId="urn:microsoft.com/office/officeart/2005/8/layout/list1"/>
    <dgm:cxn modelId="{FEBBA106-1617-405D-B202-FCF1EB6B2E03}" type="presParOf" srcId="{A3B2B191-6974-48D1-B8F3-2A7D6DDC6854}" destId="{85EEAB10-F87A-4E3F-8627-E0B15F7926B3}" srcOrd="9" destOrd="0" presId="urn:microsoft.com/office/officeart/2005/8/layout/list1"/>
    <dgm:cxn modelId="{6B17D69B-F917-4D4A-B410-B2BAB681F6A8}" type="presParOf" srcId="{A3B2B191-6974-48D1-B8F3-2A7D6DDC6854}" destId="{BA6A63D9-F6CA-4AAF-816C-AD3599B51374}" srcOrd="10" destOrd="0" presId="urn:microsoft.com/office/officeart/2005/8/layout/list1"/>
  </dgm:cxnLst>
  <dgm:bg/>
  <dgm:whole/>
  <dgm:extLst>
    <a:ext uri="http://schemas.microsoft.com/office/drawing/2008/diagram">
      <dsp:dataModelExt xmlns:dsp="http://schemas.microsoft.com/office/drawing/2008/diagram" relId="rId13"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4DCE5344-216D-44CE-BBC1-2E6A81EBD684}" type="doc">
      <dgm:prSet loTypeId="urn:microsoft.com/office/officeart/2005/8/layout/vList2" loCatId="list" qsTypeId="urn:microsoft.com/office/officeart/2005/8/quickstyle/simple5" qsCatId="simple" csTypeId="urn:microsoft.com/office/officeart/2005/8/colors/accent1_2" csCatId="accent1" phldr="1"/>
      <dgm:spPr/>
      <dgm:t>
        <a:bodyPr/>
        <a:lstStyle/>
        <a:p>
          <a:endParaRPr kumimoji="1" lang="ja-JP" altLang="en-US"/>
        </a:p>
      </dgm:t>
    </dgm:pt>
    <dgm:pt modelId="{4FF84992-2B0D-46EC-9E9C-3419C7170524}">
      <dgm:prSet phldrT="[テキスト]"/>
      <dgm:spPr/>
      <dgm:t>
        <a:bodyPr/>
        <a:lstStyle/>
        <a:p>
          <a:r>
            <a:rPr kumimoji="1" lang="ja-JP" altLang="en-US" dirty="0"/>
            <a:t>名前の由来</a:t>
          </a:r>
        </a:p>
      </dgm:t>
    </dgm:pt>
    <dgm:pt modelId="{340DE108-A4A2-44C8-9E53-299EAE0372F2}" type="parTrans" cxnId="{1375A959-8496-4FC9-A0D1-B0E7B6EBF838}">
      <dgm:prSet/>
      <dgm:spPr/>
      <dgm:t>
        <a:bodyPr/>
        <a:lstStyle/>
        <a:p>
          <a:endParaRPr kumimoji="1" lang="ja-JP" altLang="en-US"/>
        </a:p>
      </dgm:t>
    </dgm:pt>
    <dgm:pt modelId="{183B63C4-CCD3-4DA9-A21C-F283AB96AD9C}" type="sibTrans" cxnId="{1375A959-8496-4FC9-A0D1-B0E7B6EBF838}">
      <dgm:prSet/>
      <dgm:spPr/>
      <dgm:t>
        <a:bodyPr/>
        <a:lstStyle/>
        <a:p>
          <a:endParaRPr kumimoji="1" lang="ja-JP" altLang="en-US"/>
        </a:p>
      </dgm:t>
    </dgm:pt>
    <dgm:pt modelId="{59F63FFE-9E6D-4BEF-9CB8-47D8A93AEAD0}">
      <dgm:prSet phldrT="[テキスト]"/>
      <dgm:spPr/>
      <dgm:t>
        <a:bodyPr/>
        <a:lstStyle/>
        <a:p>
          <a:r>
            <a:rPr kumimoji="1" lang="ja-JP" altLang="en-US"/>
            <a:t>語感→小中学生にとっては読みやすいことが大事</a:t>
          </a:r>
          <a:endParaRPr kumimoji="1" lang="ja-JP" altLang="en-US" dirty="0"/>
        </a:p>
      </dgm:t>
    </dgm:pt>
    <dgm:pt modelId="{42116D16-7A64-4248-B7DA-9512744FF69F}" type="parTrans" cxnId="{1B7BD79C-CC5C-40D6-ABA2-2093EC1C9B2B}">
      <dgm:prSet/>
      <dgm:spPr/>
      <dgm:t>
        <a:bodyPr/>
        <a:lstStyle/>
        <a:p>
          <a:endParaRPr kumimoji="1" lang="ja-JP" altLang="en-US"/>
        </a:p>
      </dgm:t>
    </dgm:pt>
    <dgm:pt modelId="{DED31032-C4A9-4A46-A1C5-3AC75EA49432}" type="sibTrans" cxnId="{1B7BD79C-CC5C-40D6-ABA2-2093EC1C9B2B}">
      <dgm:prSet/>
      <dgm:spPr/>
      <dgm:t>
        <a:bodyPr/>
        <a:lstStyle/>
        <a:p>
          <a:endParaRPr kumimoji="1" lang="ja-JP" altLang="en-US"/>
        </a:p>
      </dgm:t>
    </dgm:pt>
    <dgm:pt modelId="{4ED23E1D-4896-4C25-8A15-0F781F8773F5}">
      <dgm:prSet phldrT="[テキスト]"/>
      <dgm:spPr/>
      <dgm:t>
        <a:bodyPr/>
        <a:lstStyle/>
        <a:p>
          <a:r>
            <a:rPr kumimoji="1" lang="ja-JP" altLang="en-US" dirty="0"/>
            <a:t>スコアについて</a:t>
          </a:r>
        </a:p>
      </dgm:t>
    </dgm:pt>
    <dgm:pt modelId="{F0BEB869-1023-4209-A931-BE960C1521B2}" type="parTrans" cxnId="{6DD860E3-3F7D-4AE3-A5BE-267D10F4B1A9}">
      <dgm:prSet/>
      <dgm:spPr/>
      <dgm:t>
        <a:bodyPr/>
        <a:lstStyle/>
        <a:p>
          <a:endParaRPr kumimoji="1" lang="ja-JP" altLang="en-US"/>
        </a:p>
      </dgm:t>
    </dgm:pt>
    <dgm:pt modelId="{7789CD5D-DE99-48B7-8853-67E7507CABBB}" type="sibTrans" cxnId="{6DD860E3-3F7D-4AE3-A5BE-267D10F4B1A9}">
      <dgm:prSet/>
      <dgm:spPr/>
      <dgm:t>
        <a:bodyPr/>
        <a:lstStyle/>
        <a:p>
          <a:endParaRPr kumimoji="1" lang="ja-JP" altLang="en-US"/>
        </a:p>
      </dgm:t>
    </dgm:pt>
    <dgm:pt modelId="{E415A0C7-1C49-4611-802A-E26BF3BA5D96}">
      <dgm:prSet phldrT="[テキスト]"/>
      <dgm:spPr/>
      <dgm:t>
        <a:bodyPr/>
        <a:lstStyle/>
        <a:p>
          <a:r>
            <a:rPr kumimoji="1" lang="ja-JP" altLang="en-US" dirty="0"/>
            <a:t>プログラムが短いか、キャラクターが早くゴールにたどり着けるか？によって変動する</a:t>
          </a:r>
        </a:p>
      </dgm:t>
    </dgm:pt>
    <dgm:pt modelId="{D0312EAD-23C4-434F-BD80-C66197449E95}" type="parTrans" cxnId="{357AE749-D352-4DA3-BF13-2F864B8BFC01}">
      <dgm:prSet/>
      <dgm:spPr/>
      <dgm:t>
        <a:bodyPr/>
        <a:lstStyle/>
        <a:p>
          <a:endParaRPr kumimoji="1" lang="ja-JP" altLang="en-US"/>
        </a:p>
      </dgm:t>
    </dgm:pt>
    <dgm:pt modelId="{43CB2F57-B9AA-4F9B-9871-79CA81CA4E8D}" type="sibTrans" cxnId="{357AE749-D352-4DA3-BF13-2F864B8BFC01}">
      <dgm:prSet/>
      <dgm:spPr/>
      <dgm:t>
        <a:bodyPr/>
        <a:lstStyle/>
        <a:p>
          <a:endParaRPr kumimoji="1" lang="ja-JP" altLang="en-US"/>
        </a:p>
      </dgm:t>
    </dgm:pt>
    <dgm:pt modelId="{244D32A6-8E6D-4CE4-9C90-CD935FC4AC12}">
      <dgm:prSet phldrT="[テキスト]"/>
      <dgm:spPr/>
      <dgm:t>
        <a:bodyPr/>
        <a:lstStyle/>
        <a:p>
          <a:r>
            <a:rPr kumimoji="1" lang="ja-JP" altLang="en-US" dirty="0"/>
            <a:t>繰り返し等を活用すると高得点になる</a:t>
          </a:r>
        </a:p>
      </dgm:t>
    </dgm:pt>
    <dgm:pt modelId="{18A04DD2-41F2-4435-8BE7-32C2A966F927}" type="parTrans" cxnId="{5D6734F7-AC84-4F97-97B7-8B3E7D3EF04C}">
      <dgm:prSet/>
      <dgm:spPr/>
      <dgm:t>
        <a:bodyPr/>
        <a:lstStyle/>
        <a:p>
          <a:endParaRPr kumimoji="1" lang="ja-JP" altLang="en-US"/>
        </a:p>
      </dgm:t>
    </dgm:pt>
    <dgm:pt modelId="{6FEAC2AB-BEA1-4EB7-A725-24A8AA83CB9B}" type="sibTrans" cxnId="{5D6734F7-AC84-4F97-97B7-8B3E7D3EF04C}">
      <dgm:prSet/>
      <dgm:spPr/>
      <dgm:t>
        <a:bodyPr/>
        <a:lstStyle/>
        <a:p>
          <a:endParaRPr kumimoji="1" lang="ja-JP" altLang="en-US"/>
        </a:p>
      </dgm:t>
    </dgm:pt>
    <dgm:pt modelId="{5387BC87-3FA3-4660-A7D8-4CF0A0BA7CC7}">
      <dgm:prSet phldrT="[テキスト]"/>
      <dgm:spPr/>
      <dgm:t>
        <a:bodyPr/>
        <a:lstStyle/>
        <a:p>
          <a:r>
            <a:rPr kumimoji="1" lang="ja-JP" altLang="en-US" dirty="0"/>
            <a:t>ストーリーの概要について</a:t>
          </a:r>
        </a:p>
      </dgm:t>
    </dgm:pt>
    <dgm:pt modelId="{4330E342-2325-4D10-B92E-E7DBDCC0E8BA}" type="parTrans" cxnId="{9E3369EF-7DDD-45D9-86A3-6B2CAA049664}">
      <dgm:prSet/>
      <dgm:spPr/>
      <dgm:t>
        <a:bodyPr/>
        <a:lstStyle/>
        <a:p>
          <a:endParaRPr kumimoji="1" lang="ja-JP" altLang="en-US"/>
        </a:p>
      </dgm:t>
    </dgm:pt>
    <dgm:pt modelId="{4E51BB77-7F4D-4558-BA25-7D6D93CD08C6}" type="sibTrans" cxnId="{9E3369EF-7DDD-45D9-86A3-6B2CAA049664}">
      <dgm:prSet/>
      <dgm:spPr/>
      <dgm:t>
        <a:bodyPr/>
        <a:lstStyle/>
        <a:p>
          <a:endParaRPr kumimoji="1" lang="ja-JP" altLang="en-US"/>
        </a:p>
      </dgm:t>
    </dgm:pt>
    <dgm:pt modelId="{9BC7B28B-2757-49E7-BDBF-C4D7F672D207}">
      <dgm:prSet phldrT="[テキスト]"/>
      <dgm:spPr/>
      <dgm:t>
        <a:bodyPr/>
        <a:lstStyle/>
        <a:p>
          <a:r>
            <a:rPr kumimoji="1" lang="en-US" altLang="ja-JP"/>
            <a:t>(</a:t>
          </a:r>
          <a:r>
            <a:rPr kumimoji="1" lang="ja-JP" altLang="en-US"/>
            <a:t>動画</a:t>
          </a:r>
          <a:r>
            <a:rPr kumimoji="1" lang="en-US" altLang="ja-JP"/>
            <a:t>)</a:t>
          </a:r>
          <a:endParaRPr kumimoji="1" lang="ja-JP" altLang="en-US" dirty="0"/>
        </a:p>
      </dgm:t>
    </dgm:pt>
    <dgm:pt modelId="{45E59C13-2025-447B-93ED-2C20BF6A5819}" type="parTrans" cxnId="{0E56C416-FD66-4D3A-8AB2-1AF53FBA39E9}">
      <dgm:prSet/>
      <dgm:spPr/>
      <dgm:t>
        <a:bodyPr/>
        <a:lstStyle/>
        <a:p>
          <a:endParaRPr kumimoji="1" lang="ja-JP" altLang="en-US"/>
        </a:p>
      </dgm:t>
    </dgm:pt>
    <dgm:pt modelId="{30650657-AD94-4ED8-AFA7-3B6A555FA466}" type="sibTrans" cxnId="{0E56C416-FD66-4D3A-8AB2-1AF53FBA39E9}">
      <dgm:prSet/>
      <dgm:spPr/>
      <dgm:t>
        <a:bodyPr/>
        <a:lstStyle/>
        <a:p>
          <a:endParaRPr kumimoji="1" lang="ja-JP" altLang="en-US"/>
        </a:p>
      </dgm:t>
    </dgm:pt>
    <dgm:pt modelId="{A869C0A6-981D-4676-9DD8-1CEC1960E20E}" type="pres">
      <dgm:prSet presAssocID="{4DCE5344-216D-44CE-BBC1-2E6A81EBD684}" presName="linear" presStyleCnt="0">
        <dgm:presLayoutVars>
          <dgm:animLvl val="lvl"/>
          <dgm:resizeHandles val="exact"/>
        </dgm:presLayoutVars>
      </dgm:prSet>
      <dgm:spPr/>
    </dgm:pt>
    <dgm:pt modelId="{EC667B72-FA33-4B4F-9860-0242D05275D6}" type="pres">
      <dgm:prSet presAssocID="{4FF84992-2B0D-46EC-9E9C-3419C7170524}" presName="parentText" presStyleLbl="node1" presStyleIdx="0" presStyleCnt="3">
        <dgm:presLayoutVars>
          <dgm:chMax val="0"/>
          <dgm:bulletEnabled val="1"/>
        </dgm:presLayoutVars>
      </dgm:prSet>
      <dgm:spPr/>
    </dgm:pt>
    <dgm:pt modelId="{EC23609F-5000-4456-AD97-1342CB685583}" type="pres">
      <dgm:prSet presAssocID="{4FF84992-2B0D-46EC-9E9C-3419C7170524}" presName="childText" presStyleLbl="revTx" presStyleIdx="0" presStyleCnt="3">
        <dgm:presLayoutVars>
          <dgm:bulletEnabled val="1"/>
        </dgm:presLayoutVars>
      </dgm:prSet>
      <dgm:spPr/>
    </dgm:pt>
    <dgm:pt modelId="{239B23BB-9588-41A4-B032-34C2F37614DF}" type="pres">
      <dgm:prSet presAssocID="{4ED23E1D-4896-4C25-8A15-0F781F8773F5}" presName="parentText" presStyleLbl="node1" presStyleIdx="1" presStyleCnt="3">
        <dgm:presLayoutVars>
          <dgm:chMax val="0"/>
          <dgm:bulletEnabled val="1"/>
        </dgm:presLayoutVars>
      </dgm:prSet>
      <dgm:spPr/>
    </dgm:pt>
    <dgm:pt modelId="{6D9F4701-290B-4B75-A912-E9A20E991CAC}" type="pres">
      <dgm:prSet presAssocID="{4ED23E1D-4896-4C25-8A15-0F781F8773F5}" presName="childText" presStyleLbl="revTx" presStyleIdx="1" presStyleCnt="3">
        <dgm:presLayoutVars>
          <dgm:bulletEnabled val="1"/>
        </dgm:presLayoutVars>
      </dgm:prSet>
      <dgm:spPr/>
    </dgm:pt>
    <dgm:pt modelId="{D70392F3-482F-479D-AD4F-DDAE8A14C5BB}" type="pres">
      <dgm:prSet presAssocID="{5387BC87-3FA3-4660-A7D8-4CF0A0BA7CC7}" presName="parentText" presStyleLbl="node1" presStyleIdx="2" presStyleCnt="3">
        <dgm:presLayoutVars>
          <dgm:chMax val="0"/>
          <dgm:bulletEnabled val="1"/>
        </dgm:presLayoutVars>
      </dgm:prSet>
      <dgm:spPr/>
    </dgm:pt>
    <dgm:pt modelId="{6DEF244E-804E-4A6D-82B6-9FB143742919}" type="pres">
      <dgm:prSet presAssocID="{5387BC87-3FA3-4660-A7D8-4CF0A0BA7CC7}" presName="childText" presStyleLbl="revTx" presStyleIdx="2" presStyleCnt="3">
        <dgm:presLayoutVars>
          <dgm:bulletEnabled val="1"/>
        </dgm:presLayoutVars>
      </dgm:prSet>
      <dgm:spPr/>
    </dgm:pt>
  </dgm:ptLst>
  <dgm:cxnLst>
    <dgm:cxn modelId="{0E56C416-FD66-4D3A-8AB2-1AF53FBA39E9}" srcId="{5387BC87-3FA3-4660-A7D8-4CF0A0BA7CC7}" destId="{9BC7B28B-2757-49E7-BDBF-C4D7F672D207}" srcOrd="0" destOrd="0" parTransId="{45E59C13-2025-447B-93ED-2C20BF6A5819}" sibTransId="{30650657-AD94-4ED8-AFA7-3B6A555FA466}"/>
    <dgm:cxn modelId="{55236A69-B938-48A8-A4CA-1937F36CA62D}" type="presOf" srcId="{9BC7B28B-2757-49E7-BDBF-C4D7F672D207}" destId="{6DEF244E-804E-4A6D-82B6-9FB143742919}" srcOrd="0" destOrd="0" presId="urn:microsoft.com/office/officeart/2005/8/layout/vList2"/>
    <dgm:cxn modelId="{357AE749-D352-4DA3-BF13-2F864B8BFC01}" srcId="{4ED23E1D-4896-4C25-8A15-0F781F8773F5}" destId="{E415A0C7-1C49-4611-802A-E26BF3BA5D96}" srcOrd="0" destOrd="0" parTransId="{D0312EAD-23C4-434F-BD80-C66197449E95}" sibTransId="{43CB2F57-B9AA-4F9B-9871-79CA81CA4E8D}"/>
    <dgm:cxn modelId="{409CFE78-EB46-4557-A778-438DC127B2E4}" type="presOf" srcId="{4ED23E1D-4896-4C25-8A15-0F781F8773F5}" destId="{239B23BB-9588-41A4-B032-34C2F37614DF}" srcOrd="0" destOrd="0" presId="urn:microsoft.com/office/officeart/2005/8/layout/vList2"/>
    <dgm:cxn modelId="{1375A959-8496-4FC9-A0D1-B0E7B6EBF838}" srcId="{4DCE5344-216D-44CE-BBC1-2E6A81EBD684}" destId="{4FF84992-2B0D-46EC-9E9C-3419C7170524}" srcOrd="0" destOrd="0" parTransId="{340DE108-A4A2-44C8-9E53-299EAE0372F2}" sibTransId="{183B63C4-CCD3-4DA9-A21C-F283AB96AD9C}"/>
    <dgm:cxn modelId="{7737D387-F63C-4E3C-992B-8AA97B3B7C18}" type="presOf" srcId="{244D32A6-8E6D-4CE4-9C90-CD935FC4AC12}" destId="{6D9F4701-290B-4B75-A912-E9A20E991CAC}" srcOrd="0" destOrd="1" presId="urn:microsoft.com/office/officeart/2005/8/layout/vList2"/>
    <dgm:cxn modelId="{1B7BD79C-CC5C-40D6-ABA2-2093EC1C9B2B}" srcId="{4FF84992-2B0D-46EC-9E9C-3419C7170524}" destId="{59F63FFE-9E6D-4BEF-9CB8-47D8A93AEAD0}" srcOrd="0" destOrd="0" parTransId="{42116D16-7A64-4248-B7DA-9512744FF69F}" sibTransId="{DED31032-C4A9-4A46-A1C5-3AC75EA49432}"/>
    <dgm:cxn modelId="{DB022DAF-3DBC-47EE-BAB0-179D9AE7892A}" type="presOf" srcId="{4FF84992-2B0D-46EC-9E9C-3419C7170524}" destId="{EC667B72-FA33-4B4F-9860-0242D05275D6}" srcOrd="0" destOrd="0" presId="urn:microsoft.com/office/officeart/2005/8/layout/vList2"/>
    <dgm:cxn modelId="{6DD860E3-3F7D-4AE3-A5BE-267D10F4B1A9}" srcId="{4DCE5344-216D-44CE-BBC1-2E6A81EBD684}" destId="{4ED23E1D-4896-4C25-8A15-0F781F8773F5}" srcOrd="1" destOrd="0" parTransId="{F0BEB869-1023-4209-A931-BE960C1521B2}" sibTransId="{7789CD5D-DE99-48B7-8853-67E7507CABBB}"/>
    <dgm:cxn modelId="{70D298E6-C09A-48A5-ABA1-6CDFEE567BFA}" type="presOf" srcId="{E415A0C7-1C49-4611-802A-E26BF3BA5D96}" destId="{6D9F4701-290B-4B75-A912-E9A20E991CAC}" srcOrd="0" destOrd="0" presId="urn:microsoft.com/office/officeart/2005/8/layout/vList2"/>
    <dgm:cxn modelId="{9E3369EF-7DDD-45D9-86A3-6B2CAA049664}" srcId="{4DCE5344-216D-44CE-BBC1-2E6A81EBD684}" destId="{5387BC87-3FA3-4660-A7D8-4CF0A0BA7CC7}" srcOrd="2" destOrd="0" parTransId="{4330E342-2325-4D10-B92E-E7DBDCC0E8BA}" sibTransId="{4E51BB77-7F4D-4558-BA25-7D6D93CD08C6}"/>
    <dgm:cxn modelId="{A41008F3-A155-41F9-9E89-EEB69DA8541F}" type="presOf" srcId="{5387BC87-3FA3-4660-A7D8-4CF0A0BA7CC7}" destId="{D70392F3-482F-479D-AD4F-DDAE8A14C5BB}" srcOrd="0" destOrd="0" presId="urn:microsoft.com/office/officeart/2005/8/layout/vList2"/>
    <dgm:cxn modelId="{93CA34F5-1758-4CFB-88E6-283649223B08}" type="presOf" srcId="{4DCE5344-216D-44CE-BBC1-2E6A81EBD684}" destId="{A869C0A6-981D-4676-9DD8-1CEC1960E20E}" srcOrd="0" destOrd="0" presId="urn:microsoft.com/office/officeart/2005/8/layout/vList2"/>
    <dgm:cxn modelId="{5D6734F7-AC84-4F97-97B7-8B3E7D3EF04C}" srcId="{E415A0C7-1C49-4611-802A-E26BF3BA5D96}" destId="{244D32A6-8E6D-4CE4-9C90-CD935FC4AC12}" srcOrd="0" destOrd="0" parTransId="{18A04DD2-41F2-4435-8BE7-32C2A966F927}" sibTransId="{6FEAC2AB-BEA1-4EB7-A725-24A8AA83CB9B}"/>
    <dgm:cxn modelId="{A7FF77FE-7950-4314-B388-445C8A57625A}" type="presOf" srcId="{59F63FFE-9E6D-4BEF-9CB8-47D8A93AEAD0}" destId="{EC23609F-5000-4456-AD97-1342CB685583}" srcOrd="0" destOrd="0" presId="urn:microsoft.com/office/officeart/2005/8/layout/vList2"/>
    <dgm:cxn modelId="{CA718A4C-6910-4D53-9CBA-6DC41DB624FA}" type="presParOf" srcId="{A869C0A6-981D-4676-9DD8-1CEC1960E20E}" destId="{EC667B72-FA33-4B4F-9860-0242D05275D6}" srcOrd="0" destOrd="0" presId="urn:microsoft.com/office/officeart/2005/8/layout/vList2"/>
    <dgm:cxn modelId="{84FE5A18-A0F7-42AA-A5E0-3A258A81D010}" type="presParOf" srcId="{A869C0A6-981D-4676-9DD8-1CEC1960E20E}" destId="{EC23609F-5000-4456-AD97-1342CB685583}" srcOrd="1" destOrd="0" presId="urn:microsoft.com/office/officeart/2005/8/layout/vList2"/>
    <dgm:cxn modelId="{EDEB57BA-DA8A-4A7C-A8D8-78529A53A205}" type="presParOf" srcId="{A869C0A6-981D-4676-9DD8-1CEC1960E20E}" destId="{239B23BB-9588-41A4-B032-34C2F37614DF}" srcOrd="2" destOrd="0" presId="urn:microsoft.com/office/officeart/2005/8/layout/vList2"/>
    <dgm:cxn modelId="{1CB6A39F-ED87-4988-95E4-DE7DE499ADEC}" type="presParOf" srcId="{A869C0A6-981D-4676-9DD8-1CEC1960E20E}" destId="{6D9F4701-290B-4B75-A912-E9A20E991CAC}" srcOrd="3" destOrd="0" presId="urn:microsoft.com/office/officeart/2005/8/layout/vList2"/>
    <dgm:cxn modelId="{4EAF2837-D7A5-4EBC-BDC9-039854BC1633}" type="presParOf" srcId="{A869C0A6-981D-4676-9DD8-1CEC1960E20E}" destId="{D70392F3-482F-479D-AD4F-DDAE8A14C5BB}" srcOrd="4" destOrd="0" presId="urn:microsoft.com/office/officeart/2005/8/layout/vList2"/>
    <dgm:cxn modelId="{B241CF22-D144-4902-8954-7E578CD36554}" type="presParOf" srcId="{A869C0A6-981D-4676-9DD8-1CEC1960E20E}" destId="{6DEF244E-804E-4A6D-82B6-9FB143742919}" srcOrd="5"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386A752-C295-41F1-8085-D7ADD69A514F}" type="doc">
      <dgm:prSet loTypeId="urn:microsoft.com/office/officeart/2005/8/layout/vList2" loCatId="list" qsTypeId="urn:microsoft.com/office/officeart/2005/8/quickstyle/simple5" qsCatId="simple" csTypeId="urn:microsoft.com/office/officeart/2005/8/colors/accent1_2" csCatId="accent1" phldr="1"/>
      <dgm:spPr/>
      <dgm:t>
        <a:bodyPr/>
        <a:lstStyle/>
        <a:p>
          <a:endParaRPr kumimoji="1" lang="ja-JP" altLang="en-US"/>
        </a:p>
      </dgm:t>
    </dgm:pt>
    <dgm:pt modelId="{67E6DD49-58C1-43B9-8090-27A157CBD87D}">
      <dgm:prSet phldrT="[テキスト]"/>
      <dgm:spPr/>
      <dgm:t>
        <a:bodyPr/>
        <a:lstStyle/>
        <a:p>
          <a:r>
            <a:rPr kumimoji="1" lang="ja-JP" altLang="en-US" dirty="0"/>
            <a:t>ランキングについて</a:t>
          </a:r>
        </a:p>
      </dgm:t>
    </dgm:pt>
    <dgm:pt modelId="{B84AB592-9B3F-4891-A982-01922AB02200}" type="parTrans" cxnId="{FAD8E8F3-3701-4863-BDBB-74B283E5DFB9}">
      <dgm:prSet/>
      <dgm:spPr/>
      <dgm:t>
        <a:bodyPr/>
        <a:lstStyle/>
        <a:p>
          <a:endParaRPr kumimoji="1" lang="ja-JP" altLang="en-US"/>
        </a:p>
      </dgm:t>
    </dgm:pt>
    <dgm:pt modelId="{78A7373D-7F85-46CA-879C-FF811EDB137E}" type="sibTrans" cxnId="{FAD8E8F3-3701-4863-BDBB-74B283E5DFB9}">
      <dgm:prSet/>
      <dgm:spPr/>
      <dgm:t>
        <a:bodyPr/>
        <a:lstStyle/>
        <a:p>
          <a:endParaRPr kumimoji="1" lang="ja-JP" altLang="en-US"/>
        </a:p>
      </dgm:t>
    </dgm:pt>
    <dgm:pt modelId="{7FDE7410-2CF4-4566-B7A2-F96CC61F821C}">
      <dgm:prSet phldrT="[テキスト]"/>
      <dgm:spPr/>
      <dgm:t>
        <a:bodyPr/>
        <a:lstStyle/>
        <a:p>
          <a:r>
            <a:rPr kumimoji="1" lang="ja-JP" altLang="en-US" dirty="0"/>
            <a:t>セレクトモードのステージごとに過去最高スコアなどを保存しています。</a:t>
          </a:r>
          <a:br>
            <a:rPr kumimoji="1" lang="en-US" altLang="ja-JP" dirty="0"/>
          </a:br>
          <a:r>
            <a:rPr kumimoji="1" lang="ja-JP" altLang="en-US" dirty="0"/>
            <a:t>全ユーザーの点数の分布も見ることができます。</a:t>
          </a:r>
        </a:p>
      </dgm:t>
    </dgm:pt>
    <dgm:pt modelId="{3227FF20-1AC1-48E9-A5E8-8EEB43F8E454}" type="parTrans" cxnId="{DAB1712F-7808-413D-B63A-11C82403F41F}">
      <dgm:prSet/>
      <dgm:spPr/>
      <dgm:t>
        <a:bodyPr/>
        <a:lstStyle/>
        <a:p>
          <a:endParaRPr kumimoji="1" lang="ja-JP" altLang="en-US"/>
        </a:p>
      </dgm:t>
    </dgm:pt>
    <dgm:pt modelId="{9304603C-9108-4981-82C2-26AF50FACBDC}" type="sibTrans" cxnId="{DAB1712F-7808-413D-B63A-11C82403F41F}">
      <dgm:prSet/>
      <dgm:spPr/>
      <dgm:t>
        <a:bodyPr/>
        <a:lstStyle/>
        <a:p>
          <a:endParaRPr kumimoji="1" lang="ja-JP" altLang="en-US"/>
        </a:p>
      </dgm:t>
    </dgm:pt>
    <dgm:pt modelId="{003344BC-FBBD-401D-9476-44AEE0248D54}">
      <dgm:prSet phldrT="[テキスト]"/>
      <dgm:spPr/>
      <dgm:t>
        <a:bodyPr/>
        <a:lstStyle/>
        <a:p>
          <a:r>
            <a:rPr kumimoji="1" lang="en-US" altLang="ja-JP"/>
            <a:t>Blockly </a:t>
          </a:r>
          <a:r>
            <a:rPr kumimoji="1" lang="ja-JP" altLang="en-US"/>
            <a:t>との連携</a:t>
          </a:r>
        </a:p>
      </dgm:t>
    </dgm:pt>
    <dgm:pt modelId="{4C5341FB-6E34-4E75-8F69-2220D208D991}" type="parTrans" cxnId="{D7EAFDE6-6B57-4D0E-81C2-EA78A419F285}">
      <dgm:prSet/>
      <dgm:spPr/>
      <dgm:t>
        <a:bodyPr/>
        <a:lstStyle/>
        <a:p>
          <a:endParaRPr kumimoji="1" lang="ja-JP" altLang="en-US"/>
        </a:p>
      </dgm:t>
    </dgm:pt>
    <dgm:pt modelId="{E89E3AC0-CC2A-4A41-BF3B-E554AC2E6A23}" type="sibTrans" cxnId="{D7EAFDE6-6B57-4D0E-81C2-EA78A419F285}">
      <dgm:prSet/>
      <dgm:spPr/>
      <dgm:t>
        <a:bodyPr/>
        <a:lstStyle/>
        <a:p>
          <a:endParaRPr kumimoji="1" lang="ja-JP" altLang="en-US"/>
        </a:p>
      </dgm:t>
    </dgm:pt>
    <dgm:pt modelId="{8FC8FDB8-B6F3-4A93-9A48-F4A358AA7A54}">
      <dgm:prSet phldrT="[テキスト]"/>
      <dgm:spPr/>
      <dgm:t>
        <a:bodyPr/>
        <a:lstStyle/>
        <a:p>
          <a:r>
            <a:rPr kumimoji="1" lang="ja-JP" altLang="en-US"/>
            <a:t>スライドへ</a:t>
          </a:r>
        </a:p>
      </dgm:t>
    </dgm:pt>
    <dgm:pt modelId="{71FF80F4-FD14-4B1F-BAAC-B8E1A3E8F7E5}" type="parTrans" cxnId="{3AB7D6A9-74EE-4F13-8C1C-DFDF5C33DE42}">
      <dgm:prSet/>
      <dgm:spPr/>
      <dgm:t>
        <a:bodyPr/>
        <a:lstStyle/>
        <a:p>
          <a:endParaRPr kumimoji="1" lang="ja-JP" altLang="en-US"/>
        </a:p>
      </dgm:t>
    </dgm:pt>
    <dgm:pt modelId="{6CF59FB3-8E08-4A9F-A0D2-66FD0A656417}" type="sibTrans" cxnId="{3AB7D6A9-74EE-4F13-8C1C-DFDF5C33DE42}">
      <dgm:prSet/>
      <dgm:spPr/>
      <dgm:t>
        <a:bodyPr/>
        <a:lstStyle/>
        <a:p>
          <a:endParaRPr kumimoji="1" lang="ja-JP" altLang="en-US"/>
        </a:p>
      </dgm:t>
    </dgm:pt>
    <dgm:pt modelId="{3EC0EF90-AB1A-4AB4-B6DB-69AE1305C84D}">
      <dgm:prSet phldrT="[テキスト]"/>
      <dgm:spPr/>
      <dgm:t>
        <a:bodyPr/>
        <a:lstStyle/>
        <a:p>
          <a:r>
            <a:rPr kumimoji="1" lang="ja-JP" altLang="en-US"/>
            <a:t>ステージ情報の形式</a:t>
          </a:r>
        </a:p>
      </dgm:t>
    </dgm:pt>
    <dgm:pt modelId="{BCAE238C-9356-4C9B-A5C4-8D5570B58386}" type="parTrans" cxnId="{20D26643-BA83-4B6E-B9B2-EFCCD5C3CBF6}">
      <dgm:prSet/>
      <dgm:spPr/>
    </dgm:pt>
    <dgm:pt modelId="{01AE2B02-406C-4B20-A6DE-EB85977790B6}" type="sibTrans" cxnId="{20D26643-BA83-4B6E-B9B2-EFCCD5C3CBF6}">
      <dgm:prSet/>
      <dgm:spPr/>
    </dgm:pt>
    <dgm:pt modelId="{28D20FC5-2638-4526-870C-1CB96BE9BB75}">
      <dgm:prSet phldrT="[テキスト]"/>
      <dgm:spPr/>
      <dgm:t>
        <a:bodyPr/>
        <a:lstStyle/>
        <a:p>
          <a:r>
            <a:rPr kumimoji="1" lang="ja-JP" altLang="en-US"/>
            <a:t>一部はサーバに </a:t>
          </a:r>
          <a:r>
            <a:rPr kumimoji="1" lang="en-US" altLang="ja-JP"/>
            <a:t>json </a:t>
          </a:r>
          <a:r>
            <a:rPr kumimoji="1" lang="ja-JP" altLang="en-US"/>
            <a:t>ファイルとして保存、スライドへ</a:t>
          </a:r>
        </a:p>
      </dgm:t>
    </dgm:pt>
    <dgm:pt modelId="{8F4C21BE-4E31-4218-8B5D-48D2197339EB}" type="parTrans" cxnId="{B8A2F23A-066F-435C-ADC8-C062FF0CE75A}">
      <dgm:prSet/>
      <dgm:spPr/>
    </dgm:pt>
    <dgm:pt modelId="{E571E49D-991D-43E3-87D3-496D256E11FD}" type="sibTrans" cxnId="{B8A2F23A-066F-435C-ADC8-C062FF0CE75A}">
      <dgm:prSet/>
      <dgm:spPr/>
    </dgm:pt>
    <dgm:pt modelId="{1E24869A-95FE-456B-8752-78700843368B}" type="pres">
      <dgm:prSet presAssocID="{D386A752-C295-41F1-8085-D7ADD69A514F}" presName="linear" presStyleCnt="0">
        <dgm:presLayoutVars>
          <dgm:animLvl val="lvl"/>
          <dgm:resizeHandles val="exact"/>
        </dgm:presLayoutVars>
      </dgm:prSet>
      <dgm:spPr/>
    </dgm:pt>
    <dgm:pt modelId="{CB9E3031-A8B4-4CE7-82F1-1CA6F9607FDB}" type="pres">
      <dgm:prSet presAssocID="{67E6DD49-58C1-43B9-8090-27A157CBD87D}" presName="parentText" presStyleLbl="node1" presStyleIdx="0" presStyleCnt="3">
        <dgm:presLayoutVars>
          <dgm:chMax val="0"/>
          <dgm:bulletEnabled val="1"/>
        </dgm:presLayoutVars>
      </dgm:prSet>
      <dgm:spPr/>
    </dgm:pt>
    <dgm:pt modelId="{FC861481-EB39-4BEE-9EF0-7C582D253B62}" type="pres">
      <dgm:prSet presAssocID="{67E6DD49-58C1-43B9-8090-27A157CBD87D}" presName="childText" presStyleLbl="revTx" presStyleIdx="0" presStyleCnt="3">
        <dgm:presLayoutVars>
          <dgm:bulletEnabled val="1"/>
        </dgm:presLayoutVars>
      </dgm:prSet>
      <dgm:spPr/>
    </dgm:pt>
    <dgm:pt modelId="{0C191609-57C0-4DF0-AB3F-6F8523D025E6}" type="pres">
      <dgm:prSet presAssocID="{003344BC-FBBD-401D-9476-44AEE0248D54}" presName="parentText" presStyleLbl="node1" presStyleIdx="1" presStyleCnt="3">
        <dgm:presLayoutVars>
          <dgm:chMax val="0"/>
          <dgm:bulletEnabled val="1"/>
        </dgm:presLayoutVars>
      </dgm:prSet>
      <dgm:spPr/>
    </dgm:pt>
    <dgm:pt modelId="{A7C282C3-4712-417E-AB56-EAF88FFB15E6}" type="pres">
      <dgm:prSet presAssocID="{003344BC-FBBD-401D-9476-44AEE0248D54}" presName="childText" presStyleLbl="revTx" presStyleIdx="1" presStyleCnt="3">
        <dgm:presLayoutVars>
          <dgm:bulletEnabled val="1"/>
        </dgm:presLayoutVars>
      </dgm:prSet>
      <dgm:spPr/>
    </dgm:pt>
    <dgm:pt modelId="{B9080CEB-56C0-41C2-95E7-227BA5E2C079}" type="pres">
      <dgm:prSet presAssocID="{3EC0EF90-AB1A-4AB4-B6DB-69AE1305C84D}" presName="parentText" presStyleLbl="node1" presStyleIdx="2" presStyleCnt="3">
        <dgm:presLayoutVars>
          <dgm:chMax val="0"/>
          <dgm:bulletEnabled val="1"/>
        </dgm:presLayoutVars>
      </dgm:prSet>
      <dgm:spPr/>
    </dgm:pt>
    <dgm:pt modelId="{6F175A13-0525-42A8-B09F-5D07BC5A52B9}" type="pres">
      <dgm:prSet presAssocID="{3EC0EF90-AB1A-4AB4-B6DB-69AE1305C84D}" presName="childText" presStyleLbl="revTx" presStyleIdx="2" presStyleCnt="3">
        <dgm:presLayoutVars>
          <dgm:bulletEnabled val="1"/>
        </dgm:presLayoutVars>
      </dgm:prSet>
      <dgm:spPr/>
    </dgm:pt>
  </dgm:ptLst>
  <dgm:cxnLst>
    <dgm:cxn modelId="{79BF4D0A-DCA4-4FBE-9A68-B7CE97173BF9}" type="presOf" srcId="{7FDE7410-2CF4-4566-B7A2-F96CC61F821C}" destId="{FC861481-EB39-4BEE-9EF0-7C582D253B62}" srcOrd="0" destOrd="0" presId="urn:microsoft.com/office/officeart/2005/8/layout/vList2"/>
    <dgm:cxn modelId="{6337770A-56AC-4DE1-9772-3056FFCAC8C6}" type="presOf" srcId="{D386A752-C295-41F1-8085-D7ADD69A514F}" destId="{1E24869A-95FE-456B-8752-78700843368B}" srcOrd="0" destOrd="0" presId="urn:microsoft.com/office/officeart/2005/8/layout/vList2"/>
    <dgm:cxn modelId="{B2B2900A-800C-482E-BA7A-AAC7457ADDB0}" type="presOf" srcId="{28D20FC5-2638-4526-870C-1CB96BE9BB75}" destId="{6F175A13-0525-42A8-B09F-5D07BC5A52B9}" srcOrd="0" destOrd="0" presId="urn:microsoft.com/office/officeart/2005/8/layout/vList2"/>
    <dgm:cxn modelId="{DAB1712F-7808-413D-B63A-11C82403F41F}" srcId="{67E6DD49-58C1-43B9-8090-27A157CBD87D}" destId="{7FDE7410-2CF4-4566-B7A2-F96CC61F821C}" srcOrd="0" destOrd="0" parTransId="{3227FF20-1AC1-48E9-A5E8-8EEB43F8E454}" sibTransId="{9304603C-9108-4981-82C2-26AF50FACBDC}"/>
    <dgm:cxn modelId="{B8A2F23A-066F-435C-ADC8-C062FF0CE75A}" srcId="{3EC0EF90-AB1A-4AB4-B6DB-69AE1305C84D}" destId="{28D20FC5-2638-4526-870C-1CB96BE9BB75}" srcOrd="0" destOrd="0" parTransId="{8F4C21BE-4E31-4218-8B5D-48D2197339EB}" sibTransId="{E571E49D-991D-43E3-87D3-496D256E11FD}"/>
    <dgm:cxn modelId="{20D26643-BA83-4B6E-B9B2-EFCCD5C3CBF6}" srcId="{D386A752-C295-41F1-8085-D7ADD69A514F}" destId="{3EC0EF90-AB1A-4AB4-B6DB-69AE1305C84D}" srcOrd="2" destOrd="0" parTransId="{BCAE238C-9356-4C9B-A5C4-8D5570B58386}" sibTransId="{01AE2B02-406C-4B20-A6DE-EB85977790B6}"/>
    <dgm:cxn modelId="{D887FDA1-2994-4242-8DE7-5EC416B0821D}" type="presOf" srcId="{003344BC-FBBD-401D-9476-44AEE0248D54}" destId="{0C191609-57C0-4DF0-AB3F-6F8523D025E6}" srcOrd="0" destOrd="0" presId="urn:microsoft.com/office/officeart/2005/8/layout/vList2"/>
    <dgm:cxn modelId="{3AB7D6A9-74EE-4F13-8C1C-DFDF5C33DE42}" srcId="{003344BC-FBBD-401D-9476-44AEE0248D54}" destId="{8FC8FDB8-B6F3-4A93-9A48-F4A358AA7A54}" srcOrd="0" destOrd="0" parTransId="{71FF80F4-FD14-4B1F-BAAC-B8E1A3E8F7E5}" sibTransId="{6CF59FB3-8E08-4A9F-A0D2-66FD0A656417}"/>
    <dgm:cxn modelId="{18F818B0-B43A-44F6-B815-A8FDB749D75C}" type="presOf" srcId="{8FC8FDB8-B6F3-4A93-9A48-F4A358AA7A54}" destId="{A7C282C3-4712-417E-AB56-EAF88FFB15E6}" srcOrd="0" destOrd="0" presId="urn:microsoft.com/office/officeart/2005/8/layout/vList2"/>
    <dgm:cxn modelId="{D7EAFDE6-6B57-4D0E-81C2-EA78A419F285}" srcId="{D386A752-C295-41F1-8085-D7ADD69A514F}" destId="{003344BC-FBBD-401D-9476-44AEE0248D54}" srcOrd="1" destOrd="0" parTransId="{4C5341FB-6E34-4E75-8F69-2220D208D991}" sibTransId="{E89E3AC0-CC2A-4A41-BF3B-E554AC2E6A23}"/>
    <dgm:cxn modelId="{E39C8EE8-32D1-4384-AD34-F9E7E2451227}" type="presOf" srcId="{67E6DD49-58C1-43B9-8090-27A157CBD87D}" destId="{CB9E3031-A8B4-4CE7-82F1-1CA6F9607FDB}" srcOrd="0" destOrd="0" presId="urn:microsoft.com/office/officeart/2005/8/layout/vList2"/>
    <dgm:cxn modelId="{FAD8E8F3-3701-4863-BDBB-74B283E5DFB9}" srcId="{D386A752-C295-41F1-8085-D7ADD69A514F}" destId="{67E6DD49-58C1-43B9-8090-27A157CBD87D}" srcOrd="0" destOrd="0" parTransId="{B84AB592-9B3F-4891-A982-01922AB02200}" sibTransId="{78A7373D-7F85-46CA-879C-FF811EDB137E}"/>
    <dgm:cxn modelId="{F4137CF7-E529-4BA9-BA44-353286ADA1EF}" type="presOf" srcId="{3EC0EF90-AB1A-4AB4-B6DB-69AE1305C84D}" destId="{B9080CEB-56C0-41C2-95E7-227BA5E2C079}" srcOrd="0" destOrd="0" presId="urn:microsoft.com/office/officeart/2005/8/layout/vList2"/>
    <dgm:cxn modelId="{EEFE6E41-8A07-414E-A32A-BCAF84A63124}" type="presParOf" srcId="{1E24869A-95FE-456B-8752-78700843368B}" destId="{CB9E3031-A8B4-4CE7-82F1-1CA6F9607FDB}" srcOrd="0" destOrd="0" presId="urn:microsoft.com/office/officeart/2005/8/layout/vList2"/>
    <dgm:cxn modelId="{FBF91AFC-6A86-4BEE-8C62-801FEAC28E5D}" type="presParOf" srcId="{1E24869A-95FE-456B-8752-78700843368B}" destId="{FC861481-EB39-4BEE-9EF0-7C582D253B62}" srcOrd="1" destOrd="0" presId="urn:microsoft.com/office/officeart/2005/8/layout/vList2"/>
    <dgm:cxn modelId="{B2997C8B-21A4-4020-AB4D-98F82A473073}" type="presParOf" srcId="{1E24869A-95FE-456B-8752-78700843368B}" destId="{0C191609-57C0-4DF0-AB3F-6F8523D025E6}" srcOrd="2" destOrd="0" presId="urn:microsoft.com/office/officeart/2005/8/layout/vList2"/>
    <dgm:cxn modelId="{0EA46AB0-9B1B-4B8D-B24F-EF75B48CCEE5}" type="presParOf" srcId="{1E24869A-95FE-456B-8752-78700843368B}" destId="{A7C282C3-4712-417E-AB56-EAF88FFB15E6}" srcOrd="3" destOrd="0" presId="urn:microsoft.com/office/officeart/2005/8/layout/vList2"/>
    <dgm:cxn modelId="{6B207F98-9717-4F89-85BE-2975F7D04F20}" type="presParOf" srcId="{1E24869A-95FE-456B-8752-78700843368B}" destId="{B9080CEB-56C0-41C2-95E7-227BA5E2C079}" srcOrd="4" destOrd="0" presId="urn:microsoft.com/office/officeart/2005/8/layout/vList2"/>
    <dgm:cxn modelId="{1EABF2C8-6AF7-499B-A7C6-495F8C0CF528}" type="presParOf" srcId="{1E24869A-95FE-456B-8752-78700843368B}" destId="{6F175A13-0525-42A8-B09F-5D07BC5A52B9}" srcOrd="5"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B8F1A3-3BAC-4160-B2EE-1E1F3D9335D5}">
      <dsp:nvSpPr>
        <dsp:cNvPr id="0" name=""/>
        <dsp:cNvSpPr/>
      </dsp:nvSpPr>
      <dsp:spPr>
        <a:xfrm>
          <a:off x="0" y="239229"/>
          <a:ext cx="3505494" cy="831600"/>
        </a:xfrm>
        <a:prstGeom prst="rect">
          <a:avLst/>
        </a:prstGeom>
        <a:solidFill>
          <a:schemeClr val="lt1">
            <a:alpha val="90000"/>
            <a:hueOff val="0"/>
            <a:satOff val="0"/>
            <a:lumOff val="0"/>
            <a:alphaOff val="0"/>
          </a:schemeClr>
        </a:solidFill>
        <a:ln w="19050" cap="rnd"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72065" tIns="333248" rIns="272065" bIns="113792" numCol="1" spcCol="1270" anchor="t" anchorCtr="0">
          <a:noAutofit/>
        </a:bodyPr>
        <a:lstStyle/>
        <a:p>
          <a:pPr marL="171450" lvl="1" indent="-171450" algn="l" defTabSz="711200">
            <a:lnSpc>
              <a:spcPct val="90000"/>
            </a:lnSpc>
            <a:spcBef>
              <a:spcPct val="0"/>
            </a:spcBef>
            <a:spcAft>
              <a:spcPct val="15000"/>
            </a:spcAft>
            <a:buChar char="•"/>
          </a:pPr>
          <a:r>
            <a:rPr kumimoji="1" lang="ja-JP" altLang="en-US" sz="1600" kern="1200" dirty="0"/>
            <a:t>パズルパート</a:t>
          </a:r>
        </a:p>
      </dsp:txBody>
      <dsp:txXfrm>
        <a:off x="0" y="239229"/>
        <a:ext cx="3505494" cy="831600"/>
      </dsp:txXfrm>
    </dsp:sp>
    <dsp:sp modelId="{1FF46BCC-7A4F-4270-A7E3-BE3F0956FC42}">
      <dsp:nvSpPr>
        <dsp:cNvPr id="0" name=""/>
        <dsp:cNvSpPr/>
      </dsp:nvSpPr>
      <dsp:spPr>
        <a:xfrm>
          <a:off x="175274" y="3069"/>
          <a:ext cx="2453845" cy="472320"/>
        </a:xfrm>
        <a:prstGeom prst="roundRect">
          <a:avLst/>
        </a:prstGeom>
        <a:solidFill>
          <a:schemeClr val="accent6">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750" tIns="0" rIns="92750" bIns="0" numCol="1" spcCol="1270" anchor="ctr" anchorCtr="0">
          <a:noAutofit/>
        </a:bodyPr>
        <a:lstStyle/>
        <a:p>
          <a:pPr marL="0" lvl="0" indent="0" algn="l" defTabSz="711200">
            <a:lnSpc>
              <a:spcPct val="90000"/>
            </a:lnSpc>
            <a:spcBef>
              <a:spcPct val="0"/>
            </a:spcBef>
            <a:spcAft>
              <a:spcPct val="35000"/>
            </a:spcAft>
            <a:buNone/>
          </a:pPr>
          <a:r>
            <a:rPr kumimoji="1" lang="ja-JP" altLang="en-US" sz="1600" kern="1200" dirty="0"/>
            <a:t>セレクトモード</a:t>
          </a:r>
        </a:p>
      </dsp:txBody>
      <dsp:txXfrm>
        <a:off x="198331" y="26126"/>
        <a:ext cx="2407731" cy="426206"/>
      </dsp:txXfrm>
    </dsp:sp>
    <dsp:sp modelId="{A8BC0ADC-6050-4953-A0E9-1856649589BD}">
      <dsp:nvSpPr>
        <dsp:cNvPr id="0" name=""/>
        <dsp:cNvSpPr/>
      </dsp:nvSpPr>
      <dsp:spPr>
        <a:xfrm>
          <a:off x="0" y="1393389"/>
          <a:ext cx="3505494" cy="1234800"/>
        </a:xfrm>
        <a:prstGeom prst="rect">
          <a:avLst/>
        </a:prstGeom>
        <a:solidFill>
          <a:schemeClr val="lt1">
            <a:alpha val="90000"/>
            <a:hueOff val="0"/>
            <a:satOff val="0"/>
            <a:lumOff val="0"/>
            <a:alphaOff val="0"/>
          </a:schemeClr>
        </a:solidFill>
        <a:ln w="19050" cap="rnd"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72065" tIns="333248" rIns="272065" bIns="113792" numCol="1" spcCol="1270" anchor="t" anchorCtr="0">
          <a:noAutofit/>
        </a:bodyPr>
        <a:lstStyle/>
        <a:p>
          <a:pPr marL="171450" lvl="1" indent="-171450" algn="l" defTabSz="711200">
            <a:lnSpc>
              <a:spcPct val="90000"/>
            </a:lnSpc>
            <a:spcBef>
              <a:spcPct val="0"/>
            </a:spcBef>
            <a:spcAft>
              <a:spcPct val="15000"/>
            </a:spcAft>
            <a:buChar char="•"/>
          </a:pPr>
          <a:r>
            <a:rPr kumimoji="1" lang="ja-JP" altLang="en-US" sz="1600" kern="1200" dirty="0"/>
            <a:t>パズルパート</a:t>
          </a:r>
        </a:p>
        <a:p>
          <a:pPr marL="171450" lvl="1" indent="-171450" algn="l" defTabSz="711200">
            <a:lnSpc>
              <a:spcPct val="90000"/>
            </a:lnSpc>
            <a:spcBef>
              <a:spcPct val="0"/>
            </a:spcBef>
            <a:spcAft>
              <a:spcPct val="15000"/>
            </a:spcAft>
            <a:buChar char="•"/>
          </a:pPr>
          <a:r>
            <a:rPr kumimoji="1" lang="ja-JP" altLang="en-US" sz="1600" kern="1200" dirty="0"/>
            <a:t>シナリオパート</a:t>
          </a:r>
        </a:p>
      </dsp:txBody>
      <dsp:txXfrm>
        <a:off x="0" y="1393389"/>
        <a:ext cx="3505494" cy="1234800"/>
      </dsp:txXfrm>
    </dsp:sp>
    <dsp:sp modelId="{E60A959F-6D5C-498E-9114-B63E55498BF1}">
      <dsp:nvSpPr>
        <dsp:cNvPr id="0" name=""/>
        <dsp:cNvSpPr/>
      </dsp:nvSpPr>
      <dsp:spPr>
        <a:xfrm>
          <a:off x="175274" y="1157229"/>
          <a:ext cx="2453845" cy="472320"/>
        </a:xfrm>
        <a:prstGeom prst="roundRect">
          <a:avLst/>
        </a:prstGeom>
        <a:solidFill>
          <a:schemeClr val="accent6">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750" tIns="0" rIns="92750" bIns="0" numCol="1" spcCol="1270" anchor="ctr" anchorCtr="0">
          <a:noAutofit/>
        </a:bodyPr>
        <a:lstStyle/>
        <a:p>
          <a:pPr marL="0" lvl="0" indent="0" algn="l" defTabSz="711200">
            <a:lnSpc>
              <a:spcPct val="90000"/>
            </a:lnSpc>
            <a:spcBef>
              <a:spcPct val="0"/>
            </a:spcBef>
            <a:spcAft>
              <a:spcPct val="35000"/>
            </a:spcAft>
            <a:buNone/>
          </a:pPr>
          <a:r>
            <a:rPr kumimoji="1" lang="ja-JP" altLang="en-US" sz="1600" kern="1200" dirty="0"/>
            <a:t>ストーリーモード</a:t>
          </a:r>
        </a:p>
      </dsp:txBody>
      <dsp:txXfrm>
        <a:off x="198331" y="1180286"/>
        <a:ext cx="2407731" cy="426206"/>
      </dsp:txXfrm>
    </dsp:sp>
    <dsp:sp modelId="{BA6A63D9-F6CA-4AAF-816C-AD3599B51374}">
      <dsp:nvSpPr>
        <dsp:cNvPr id="0" name=""/>
        <dsp:cNvSpPr/>
      </dsp:nvSpPr>
      <dsp:spPr>
        <a:xfrm>
          <a:off x="0" y="2950749"/>
          <a:ext cx="3505494" cy="831600"/>
        </a:xfrm>
        <a:prstGeom prst="rect">
          <a:avLst/>
        </a:prstGeom>
        <a:solidFill>
          <a:schemeClr val="lt1">
            <a:alpha val="90000"/>
            <a:hueOff val="0"/>
            <a:satOff val="0"/>
            <a:lumOff val="0"/>
            <a:alphaOff val="0"/>
          </a:schemeClr>
        </a:solidFill>
        <a:ln w="19050" cap="rnd"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72065" tIns="333248" rIns="272065" bIns="113792" numCol="1" spcCol="1270" anchor="t" anchorCtr="0">
          <a:noAutofit/>
        </a:bodyPr>
        <a:lstStyle/>
        <a:p>
          <a:pPr marL="171450" lvl="1" indent="-171450" algn="l" defTabSz="711200">
            <a:lnSpc>
              <a:spcPct val="90000"/>
            </a:lnSpc>
            <a:spcBef>
              <a:spcPct val="0"/>
            </a:spcBef>
            <a:spcAft>
              <a:spcPct val="15000"/>
            </a:spcAft>
            <a:buChar char="•"/>
          </a:pPr>
          <a:r>
            <a:rPr kumimoji="1" lang="ja-JP" altLang="en-US" sz="1600" kern="1200"/>
            <a:t>エディットパート</a:t>
          </a:r>
          <a:endParaRPr kumimoji="1" lang="ja-JP" altLang="en-US" sz="1600" kern="1200" dirty="0"/>
        </a:p>
      </dsp:txBody>
      <dsp:txXfrm>
        <a:off x="0" y="2950749"/>
        <a:ext cx="3505494" cy="831600"/>
      </dsp:txXfrm>
    </dsp:sp>
    <dsp:sp modelId="{E612CD85-0C9F-4655-92DB-C645CC712410}">
      <dsp:nvSpPr>
        <dsp:cNvPr id="0" name=""/>
        <dsp:cNvSpPr/>
      </dsp:nvSpPr>
      <dsp:spPr>
        <a:xfrm>
          <a:off x="175274" y="2714589"/>
          <a:ext cx="2453845" cy="472320"/>
        </a:xfrm>
        <a:prstGeom prst="roundRect">
          <a:avLst/>
        </a:prstGeom>
        <a:solidFill>
          <a:schemeClr val="accent6">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750" tIns="0" rIns="92750" bIns="0" numCol="1" spcCol="1270" anchor="ctr" anchorCtr="0">
          <a:noAutofit/>
        </a:bodyPr>
        <a:lstStyle/>
        <a:p>
          <a:pPr marL="0" lvl="0" indent="0" algn="l" defTabSz="711200">
            <a:lnSpc>
              <a:spcPct val="90000"/>
            </a:lnSpc>
            <a:spcBef>
              <a:spcPct val="0"/>
            </a:spcBef>
            <a:spcAft>
              <a:spcPct val="35000"/>
            </a:spcAft>
            <a:buNone/>
          </a:pPr>
          <a:r>
            <a:rPr kumimoji="1" lang="ja-JP" altLang="en-US" sz="1600" kern="1200"/>
            <a:t>ステージ作り</a:t>
          </a:r>
          <a:endParaRPr kumimoji="1" lang="ja-JP" altLang="en-US" sz="1600" kern="1200" dirty="0"/>
        </a:p>
      </dsp:txBody>
      <dsp:txXfrm>
        <a:off x="198331" y="2737646"/>
        <a:ext cx="2407731" cy="42620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667B72-FA33-4B4F-9860-0242D05275D6}">
      <dsp:nvSpPr>
        <dsp:cNvPr id="0" name=""/>
        <dsp:cNvSpPr/>
      </dsp:nvSpPr>
      <dsp:spPr>
        <a:xfrm>
          <a:off x="0" y="170553"/>
          <a:ext cx="8947150" cy="712529"/>
        </a:xfrm>
        <a:prstGeom prst="roundRect">
          <a:avLst/>
        </a:prstGeom>
        <a:gradFill rotWithShape="0">
          <a:gsLst>
            <a:gs pos="0">
              <a:schemeClr val="accent1">
                <a:hueOff val="0"/>
                <a:satOff val="0"/>
                <a:lumOff val="0"/>
                <a:alphaOff val="0"/>
                <a:tint val="98000"/>
                <a:lumMod val="114000"/>
              </a:schemeClr>
            </a:gs>
            <a:gs pos="100000">
              <a:schemeClr val="accent1">
                <a:hueOff val="0"/>
                <a:satOff val="0"/>
                <a:lumOff val="0"/>
                <a:alphaOff val="0"/>
                <a:shade val="90000"/>
                <a:lumMod val="84000"/>
              </a:schemeClr>
            </a:gs>
          </a:gsLst>
          <a:lin ang="5400000" scaled="0"/>
        </a:gra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kumimoji="1" lang="ja-JP" altLang="en-US" sz="2100" kern="1200" dirty="0"/>
            <a:t>名前の由来</a:t>
          </a:r>
        </a:p>
      </dsp:txBody>
      <dsp:txXfrm>
        <a:off x="34783" y="205336"/>
        <a:ext cx="8877584" cy="642963"/>
      </dsp:txXfrm>
    </dsp:sp>
    <dsp:sp modelId="{EC23609F-5000-4456-AD97-1342CB685583}">
      <dsp:nvSpPr>
        <dsp:cNvPr id="0" name=""/>
        <dsp:cNvSpPr/>
      </dsp:nvSpPr>
      <dsp:spPr>
        <a:xfrm>
          <a:off x="0" y="883083"/>
          <a:ext cx="8947150" cy="4238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84072" tIns="26670" rIns="149352" bIns="26670" numCol="1" spcCol="1270" anchor="t" anchorCtr="0">
          <a:noAutofit/>
        </a:bodyPr>
        <a:lstStyle/>
        <a:p>
          <a:pPr marL="171450" lvl="1" indent="-171450" algn="l" defTabSz="711200">
            <a:lnSpc>
              <a:spcPct val="90000"/>
            </a:lnSpc>
            <a:spcBef>
              <a:spcPct val="0"/>
            </a:spcBef>
            <a:spcAft>
              <a:spcPct val="20000"/>
            </a:spcAft>
            <a:buChar char="•"/>
          </a:pPr>
          <a:r>
            <a:rPr kumimoji="1" lang="ja-JP" altLang="en-US" sz="1600" kern="1200"/>
            <a:t>語感→小中学生にとっては読みやすいことが大事</a:t>
          </a:r>
          <a:endParaRPr kumimoji="1" lang="ja-JP" altLang="en-US" sz="1600" kern="1200" dirty="0"/>
        </a:p>
      </dsp:txBody>
      <dsp:txXfrm>
        <a:off x="0" y="883083"/>
        <a:ext cx="8947150" cy="423832"/>
      </dsp:txXfrm>
    </dsp:sp>
    <dsp:sp modelId="{239B23BB-9588-41A4-B032-34C2F37614DF}">
      <dsp:nvSpPr>
        <dsp:cNvPr id="0" name=""/>
        <dsp:cNvSpPr/>
      </dsp:nvSpPr>
      <dsp:spPr>
        <a:xfrm>
          <a:off x="0" y="1306916"/>
          <a:ext cx="8947150" cy="712529"/>
        </a:xfrm>
        <a:prstGeom prst="roundRect">
          <a:avLst/>
        </a:prstGeom>
        <a:gradFill rotWithShape="0">
          <a:gsLst>
            <a:gs pos="0">
              <a:schemeClr val="accent1">
                <a:hueOff val="0"/>
                <a:satOff val="0"/>
                <a:lumOff val="0"/>
                <a:alphaOff val="0"/>
                <a:tint val="98000"/>
                <a:lumMod val="114000"/>
              </a:schemeClr>
            </a:gs>
            <a:gs pos="100000">
              <a:schemeClr val="accent1">
                <a:hueOff val="0"/>
                <a:satOff val="0"/>
                <a:lumOff val="0"/>
                <a:alphaOff val="0"/>
                <a:shade val="90000"/>
                <a:lumMod val="84000"/>
              </a:schemeClr>
            </a:gs>
          </a:gsLst>
          <a:lin ang="5400000" scaled="0"/>
        </a:gra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kumimoji="1" lang="ja-JP" altLang="en-US" sz="2100" kern="1200" dirty="0"/>
            <a:t>スコアについて</a:t>
          </a:r>
        </a:p>
      </dsp:txBody>
      <dsp:txXfrm>
        <a:off x="34783" y="1341699"/>
        <a:ext cx="8877584" cy="642963"/>
      </dsp:txXfrm>
    </dsp:sp>
    <dsp:sp modelId="{6D9F4701-290B-4B75-A912-E9A20E991CAC}">
      <dsp:nvSpPr>
        <dsp:cNvPr id="0" name=""/>
        <dsp:cNvSpPr/>
      </dsp:nvSpPr>
      <dsp:spPr>
        <a:xfrm>
          <a:off x="0" y="2019446"/>
          <a:ext cx="8947150" cy="869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84072" tIns="26670" rIns="149352" bIns="26670" numCol="1" spcCol="1270" anchor="t" anchorCtr="0">
          <a:noAutofit/>
        </a:bodyPr>
        <a:lstStyle/>
        <a:p>
          <a:pPr marL="171450" lvl="1" indent="-171450" algn="l" defTabSz="711200">
            <a:lnSpc>
              <a:spcPct val="90000"/>
            </a:lnSpc>
            <a:spcBef>
              <a:spcPct val="0"/>
            </a:spcBef>
            <a:spcAft>
              <a:spcPct val="20000"/>
            </a:spcAft>
            <a:buChar char="•"/>
          </a:pPr>
          <a:r>
            <a:rPr kumimoji="1" lang="ja-JP" altLang="en-US" sz="1600" kern="1200" dirty="0"/>
            <a:t>プログラムが短いか、キャラクターが早くゴールにたどり着けるか？によって変動する</a:t>
          </a:r>
        </a:p>
        <a:p>
          <a:pPr marL="342900" lvl="2" indent="-171450" algn="l" defTabSz="711200">
            <a:lnSpc>
              <a:spcPct val="90000"/>
            </a:lnSpc>
            <a:spcBef>
              <a:spcPct val="0"/>
            </a:spcBef>
            <a:spcAft>
              <a:spcPct val="20000"/>
            </a:spcAft>
            <a:buChar char="•"/>
          </a:pPr>
          <a:r>
            <a:rPr kumimoji="1" lang="ja-JP" altLang="en-US" sz="1600" kern="1200" dirty="0"/>
            <a:t>繰り返し等を活用すると高得点になる</a:t>
          </a:r>
        </a:p>
      </dsp:txBody>
      <dsp:txXfrm>
        <a:off x="0" y="2019446"/>
        <a:ext cx="8947150" cy="869400"/>
      </dsp:txXfrm>
    </dsp:sp>
    <dsp:sp modelId="{D70392F3-482F-479D-AD4F-DDAE8A14C5BB}">
      <dsp:nvSpPr>
        <dsp:cNvPr id="0" name=""/>
        <dsp:cNvSpPr/>
      </dsp:nvSpPr>
      <dsp:spPr>
        <a:xfrm>
          <a:off x="0" y="2888845"/>
          <a:ext cx="8947150" cy="712529"/>
        </a:xfrm>
        <a:prstGeom prst="roundRect">
          <a:avLst/>
        </a:prstGeom>
        <a:gradFill rotWithShape="0">
          <a:gsLst>
            <a:gs pos="0">
              <a:schemeClr val="accent1">
                <a:hueOff val="0"/>
                <a:satOff val="0"/>
                <a:lumOff val="0"/>
                <a:alphaOff val="0"/>
                <a:tint val="98000"/>
                <a:lumMod val="114000"/>
              </a:schemeClr>
            </a:gs>
            <a:gs pos="100000">
              <a:schemeClr val="accent1">
                <a:hueOff val="0"/>
                <a:satOff val="0"/>
                <a:lumOff val="0"/>
                <a:alphaOff val="0"/>
                <a:shade val="90000"/>
                <a:lumMod val="84000"/>
              </a:schemeClr>
            </a:gs>
          </a:gsLst>
          <a:lin ang="5400000" scaled="0"/>
        </a:gra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kumimoji="1" lang="ja-JP" altLang="en-US" sz="2100" kern="1200" dirty="0"/>
            <a:t>ストーリーの概要について</a:t>
          </a:r>
        </a:p>
      </dsp:txBody>
      <dsp:txXfrm>
        <a:off x="34783" y="2923628"/>
        <a:ext cx="8877584" cy="642963"/>
      </dsp:txXfrm>
    </dsp:sp>
    <dsp:sp modelId="{6DEF244E-804E-4A6D-82B6-9FB143742919}">
      <dsp:nvSpPr>
        <dsp:cNvPr id="0" name=""/>
        <dsp:cNvSpPr/>
      </dsp:nvSpPr>
      <dsp:spPr>
        <a:xfrm>
          <a:off x="0" y="3601376"/>
          <a:ext cx="8947150" cy="4238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84072" tIns="26670" rIns="149352" bIns="26670" numCol="1" spcCol="1270" anchor="t" anchorCtr="0">
          <a:noAutofit/>
        </a:bodyPr>
        <a:lstStyle/>
        <a:p>
          <a:pPr marL="171450" lvl="1" indent="-171450" algn="l" defTabSz="711200">
            <a:lnSpc>
              <a:spcPct val="90000"/>
            </a:lnSpc>
            <a:spcBef>
              <a:spcPct val="0"/>
            </a:spcBef>
            <a:spcAft>
              <a:spcPct val="20000"/>
            </a:spcAft>
            <a:buChar char="•"/>
          </a:pPr>
          <a:r>
            <a:rPr kumimoji="1" lang="en-US" altLang="ja-JP" sz="1600" kern="1200"/>
            <a:t>(</a:t>
          </a:r>
          <a:r>
            <a:rPr kumimoji="1" lang="ja-JP" altLang="en-US" sz="1600" kern="1200"/>
            <a:t>動画</a:t>
          </a:r>
          <a:r>
            <a:rPr kumimoji="1" lang="en-US" altLang="ja-JP" sz="1600" kern="1200"/>
            <a:t>)</a:t>
          </a:r>
          <a:endParaRPr kumimoji="1" lang="ja-JP" altLang="en-US" sz="1600" kern="1200" dirty="0"/>
        </a:p>
      </dsp:txBody>
      <dsp:txXfrm>
        <a:off x="0" y="3601376"/>
        <a:ext cx="8947150" cy="42383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B9E3031-A8B4-4CE7-82F1-1CA6F9607FDB}">
      <dsp:nvSpPr>
        <dsp:cNvPr id="0" name=""/>
        <dsp:cNvSpPr/>
      </dsp:nvSpPr>
      <dsp:spPr>
        <a:xfrm>
          <a:off x="0" y="10803"/>
          <a:ext cx="8947150" cy="780390"/>
        </a:xfrm>
        <a:prstGeom prst="roundRect">
          <a:avLst/>
        </a:prstGeom>
        <a:gradFill rotWithShape="0">
          <a:gsLst>
            <a:gs pos="0">
              <a:schemeClr val="accent1">
                <a:hueOff val="0"/>
                <a:satOff val="0"/>
                <a:lumOff val="0"/>
                <a:alphaOff val="0"/>
                <a:tint val="98000"/>
                <a:lumMod val="114000"/>
              </a:schemeClr>
            </a:gs>
            <a:gs pos="100000">
              <a:schemeClr val="accent1">
                <a:hueOff val="0"/>
                <a:satOff val="0"/>
                <a:lumOff val="0"/>
                <a:alphaOff val="0"/>
                <a:shade val="90000"/>
                <a:lumMod val="84000"/>
              </a:schemeClr>
            </a:gs>
          </a:gsLst>
          <a:lin ang="5400000" scaled="0"/>
        </a:gra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kumimoji="1" lang="ja-JP" altLang="en-US" sz="2300" kern="1200" dirty="0"/>
            <a:t>ランキングについて</a:t>
          </a:r>
        </a:p>
      </dsp:txBody>
      <dsp:txXfrm>
        <a:off x="38095" y="48898"/>
        <a:ext cx="8870960" cy="704200"/>
      </dsp:txXfrm>
    </dsp:sp>
    <dsp:sp modelId="{FC861481-EB39-4BEE-9EF0-7C582D253B62}">
      <dsp:nvSpPr>
        <dsp:cNvPr id="0" name=""/>
        <dsp:cNvSpPr/>
      </dsp:nvSpPr>
      <dsp:spPr>
        <a:xfrm>
          <a:off x="0" y="791193"/>
          <a:ext cx="8947150" cy="8807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84072" tIns="29210" rIns="163576" bIns="29210" numCol="1" spcCol="1270" anchor="t" anchorCtr="0">
          <a:noAutofit/>
        </a:bodyPr>
        <a:lstStyle/>
        <a:p>
          <a:pPr marL="171450" lvl="1" indent="-171450" algn="l" defTabSz="800100">
            <a:lnSpc>
              <a:spcPct val="90000"/>
            </a:lnSpc>
            <a:spcBef>
              <a:spcPct val="0"/>
            </a:spcBef>
            <a:spcAft>
              <a:spcPct val="20000"/>
            </a:spcAft>
            <a:buChar char="•"/>
          </a:pPr>
          <a:r>
            <a:rPr kumimoji="1" lang="ja-JP" altLang="en-US" sz="1800" kern="1200" dirty="0"/>
            <a:t>セレクトモードのステージごとに過去最高スコアなどを保存しています。</a:t>
          </a:r>
          <a:br>
            <a:rPr kumimoji="1" lang="en-US" altLang="ja-JP" sz="1800" kern="1200" dirty="0"/>
          </a:br>
          <a:r>
            <a:rPr kumimoji="1" lang="ja-JP" altLang="en-US" sz="1800" kern="1200" dirty="0"/>
            <a:t>全ユーザーの点数の分布も見ることができます。</a:t>
          </a:r>
        </a:p>
      </dsp:txBody>
      <dsp:txXfrm>
        <a:off x="0" y="791193"/>
        <a:ext cx="8947150" cy="880785"/>
      </dsp:txXfrm>
    </dsp:sp>
    <dsp:sp modelId="{0C191609-57C0-4DF0-AB3F-6F8523D025E6}">
      <dsp:nvSpPr>
        <dsp:cNvPr id="0" name=""/>
        <dsp:cNvSpPr/>
      </dsp:nvSpPr>
      <dsp:spPr>
        <a:xfrm>
          <a:off x="0" y="1671978"/>
          <a:ext cx="8947150" cy="780390"/>
        </a:xfrm>
        <a:prstGeom prst="roundRect">
          <a:avLst/>
        </a:prstGeom>
        <a:gradFill rotWithShape="0">
          <a:gsLst>
            <a:gs pos="0">
              <a:schemeClr val="accent1">
                <a:hueOff val="0"/>
                <a:satOff val="0"/>
                <a:lumOff val="0"/>
                <a:alphaOff val="0"/>
                <a:tint val="98000"/>
                <a:lumMod val="114000"/>
              </a:schemeClr>
            </a:gs>
            <a:gs pos="100000">
              <a:schemeClr val="accent1">
                <a:hueOff val="0"/>
                <a:satOff val="0"/>
                <a:lumOff val="0"/>
                <a:alphaOff val="0"/>
                <a:shade val="90000"/>
                <a:lumMod val="84000"/>
              </a:schemeClr>
            </a:gs>
          </a:gsLst>
          <a:lin ang="5400000" scaled="0"/>
        </a:gra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kumimoji="1" lang="en-US" altLang="ja-JP" sz="2300" kern="1200"/>
            <a:t>Blockly </a:t>
          </a:r>
          <a:r>
            <a:rPr kumimoji="1" lang="ja-JP" altLang="en-US" sz="2300" kern="1200"/>
            <a:t>との連携</a:t>
          </a:r>
        </a:p>
      </dsp:txBody>
      <dsp:txXfrm>
        <a:off x="38095" y="1710073"/>
        <a:ext cx="8870960" cy="704200"/>
      </dsp:txXfrm>
    </dsp:sp>
    <dsp:sp modelId="{A7C282C3-4712-417E-AB56-EAF88FFB15E6}">
      <dsp:nvSpPr>
        <dsp:cNvPr id="0" name=""/>
        <dsp:cNvSpPr/>
      </dsp:nvSpPr>
      <dsp:spPr>
        <a:xfrm>
          <a:off x="0" y="2452368"/>
          <a:ext cx="8947150" cy="4761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84072" tIns="29210" rIns="163576" bIns="29210" numCol="1" spcCol="1270" anchor="t" anchorCtr="0">
          <a:noAutofit/>
        </a:bodyPr>
        <a:lstStyle/>
        <a:p>
          <a:pPr marL="171450" lvl="1" indent="-171450" algn="l" defTabSz="800100">
            <a:lnSpc>
              <a:spcPct val="90000"/>
            </a:lnSpc>
            <a:spcBef>
              <a:spcPct val="0"/>
            </a:spcBef>
            <a:spcAft>
              <a:spcPct val="20000"/>
            </a:spcAft>
            <a:buChar char="•"/>
          </a:pPr>
          <a:r>
            <a:rPr kumimoji="1" lang="ja-JP" altLang="en-US" sz="1800" kern="1200"/>
            <a:t>スライドへ</a:t>
          </a:r>
        </a:p>
      </dsp:txBody>
      <dsp:txXfrm>
        <a:off x="0" y="2452368"/>
        <a:ext cx="8947150" cy="476100"/>
      </dsp:txXfrm>
    </dsp:sp>
    <dsp:sp modelId="{B9080CEB-56C0-41C2-95E7-227BA5E2C079}">
      <dsp:nvSpPr>
        <dsp:cNvPr id="0" name=""/>
        <dsp:cNvSpPr/>
      </dsp:nvSpPr>
      <dsp:spPr>
        <a:xfrm>
          <a:off x="0" y="2928468"/>
          <a:ext cx="8947150" cy="780390"/>
        </a:xfrm>
        <a:prstGeom prst="roundRect">
          <a:avLst/>
        </a:prstGeom>
        <a:gradFill rotWithShape="0">
          <a:gsLst>
            <a:gs pos="0">
              <a:schemeClr val="accent1">
                <a:hueOff val="0"/>
                <a:satOff val="0"/>
                <a:lumOff val="0"/>
                <a:alphaOff val="0"/>
                <a:tint val="98000"/>
                <a:lumMod val="114000"/>
              </a:schemeClr>
            </a:gs>
            <a:gs pos="100000">
              <a:schemeClr val="accent1">
                <a:hueOff val="0"/>
                <a:satOff val="0"/>
                <a:lumOff val="0"/>
                <a:alphaOff val="0"/>
                <a:shade val="90000"/>
                <a:lumMod val="84000"/>
              </a:schemeClr>
            </a:gs>
          </a:gsLst>
          <a:lin ang="5400000" scaled="0"/>
        </a:gra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kumimoji="1" lang="ja-JP" altLang="en-US" sz="2300" kern="1200"/>
            <a:t>ステージ情報の形式</a:t>
          </a:r>
        </a:p>
      </dsp:txBody>
      <dsp:txXfrm>
        <a:off x="38095" y="2966563"/>
        <a:ext cx="8870960" cy="704200"/>
      </dsp:txXfrm>
    </dsp:sp>
    <dsp:sp modelId="{6F175A13-0525-42A8-B09F-5D07BC5A52B9}">
      <dsp:nvSpPr>
        <dsp:cNvPr id="0" name=""/>
        <dsp:cNvSpPr/>
      </dsp:nvSpPr>
      <dsp:spPr>
        <a:xfrm>
          <a:off x="0" y="3708858"/>
          <a:ext cx="8947150" cy="4761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84072" tIns="29210" rIns="163576" bIns="29210" numCol="1" spcCol="1270" anchor="t" anchorCtr="0">
          <a:noAutofit/>
        </a:bodyPr>
        <a:lstStyle/>
        <a:p>
          <a:pPr marL="171450" lvl="1" indent="-171450" algn="l" defTabSz="800100">
            <a:lnSpc>
              <a:spcPct val="90000"/>
            </a:lnSpc>
            <a:spcBef>
              <a:spcPct val="0"/>
            </a:spcBef>
            <a:spcAft>
              <a:spcPct val="20000"/>
            </a:spcAft>
            <a:buChar char="•"/>
          </a:pPr>
          <a:r>
            <a:rPr kumimoji="1" lang="ja-JP" altLang="en-US" sz="1800" kern="1200"/>
            <a:t>一部はサーバに </a:t>
          </a:r>
          <a:r>
            <a:rPr kumimoji="1" lang="en-US" altLang="ja-JP" sz="1800" kern="1200"/>
            <a:t>json </a:t>
          </a:r>
          <a:r>
            <a:rPr kumimoji="1" lang="ja-JP" altLang="en-US" sz="1800" kern="1200"/>
            <a:t>ファイルとして保存、スライドへ</a:t>
          </a:r>
        </a:p>
      </dsp:txBody>
      <dsp:txXfrm>
        <a:off x="0" y="3708858"/>
        <a:ext cx="8947150" cy="476100"/>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436FEAE-8729-408E-A180-48D834B67592}" type="datetimeFigureOut">
              <a:rPr kumimoji="1" lang="ja-JP" altLang="en-US" smtClean="0"/>
              <a:t>2021/11/27</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D98FC90-FA93-47EF-97DC-DA8E5E2A2B36}" type="slidenum">
              <a:rPr kumimoji="1" lang="ja-JP" altLang="en-US" smtClean="0"/>
              <a:t>‹#›</a:t>
            </a:fld>
            <a:endParaRPr kumimoji="1" lang="ja-JP" altLang="en-US"/>
          </a:p>
        </p:txBody>
      </p:sp>
    </p:spTree>
    <p:extLst>
      <p:ext uri="{BB962C8B-B14F-4D97-AF65-F5344CB8AC3E}">
        <p14:creationId xmlns:p14="http://schemas.microsoft.com/office/powerpoint/2010/main" val="2908726483"/>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ただいまより 福井情報 </a:t>
            </a:r>
            <a:r>
              <a:rPr kumimoji="1" lang="en-US" altLang="ja-JP" dirty="0"/>
              <a:t>IT </a:t>
            </a:r>
            <a:r>
              <a:rPr kumimoji="1" lang="ja-JP" altLang="en-US" dirty="0"/>
              <a:t>クリエイター専門学校 </a:t>
            </a:r>
            <a:r>
              <a:rPr kumimoji="1" lang="ja-JP" altLang="en-US" dirty="0" err="1"/>
              <a:t>ぶろっくるん</a:t>
            </a:r>
            <a:r>
              <a:rPr kumimoji="1" lang="ja-JP" altLang="en-US" dirty="0"/>
              <a:t>開発チームの発表を開始します。</a:t>
            </a:r>
          </a:p>
        </p:txBody>
      </p:sp>
      <p:sp>
        <p:nvSpPr>
          <p:cNvPr id="4" name="スライド番号プレースホルダー 3"/>
          <p:cNvSpPr>
            <a:spLocks noGrp="1"/>
          </p:cNvSpPr>
          <p:nvPr>
            <p:ph type="sldNum" sz="quarter" idx="10"/>
          </p:nvPr>
        </p:nvSpPr>
        <p:spPr/>
        <p:txBody>
          <a:bodyPr/>
          <a:lstStyle/>
          <a:p>
            <a:fld id="{ED98FC90-FA93-47EF-97DC-DA8E5E2A2B36}" type="slidenum">
              <a:rPr kumimoji="1" lang="ja-JP" altLang="en-US" smtClean="0"/>
              <a:t>1</a:t>
            </a:fld>
            <a:endParaRPr kumimoji="1" lang="ja-JP" altLang="en-US"/>
          </a:p>
        </p:txBody>
      </p:sp>
    </p:spTree>
    <p:extLst>
      <p:ext uri="{BB962C8B-B14F-4D97-AF65-F5344CB8AC3E}">
        <p14:creationId xmlns:p14="http://schemas.microsoft.com/office/powerpoint/2010/main" val="28140626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パズルパートは、左の画像のような画面になっています。</a:t>
            </a:r>
            <a:endParaRPr kumimoji="1" lang="en-US" altLang="ja-JP" dirty="0"/>
          </a:p>
          <a:p>
            <a:r>
              <a:rPr kumimoji="1" lang="en-US" altLang="ja-JP" dirty="0"/>
              <a:t>(click)</a:t>
            </a:r>
            <a:r>
              <a:rPr kumimoji="1" lang="ja-JP" altLang="en-US" dirty="0"/>
              <a:t>左のキャラクターは前進したり、先に進めない場合は方向を</a:t>
            </a:r>
            <a:r>
              <a:rPr kumimoji="1" lang="ja-JP" altLang="en-US"/>
              <a:t>変えて歩きます。ユーザが</a:t>
            </a:r>
            <a:r>
              <a:rPr kumimoji="1" lang="ja-JP" altLang="en-US" dirty="0"/>
              <a:t>することは、キャラクターが画像右のゴールへ進む道を開くために、</a:t>
            </a:r>
            <a:r>
              <a:rPr kumimoji="1" lang="en-US" altLang="ja-JP" dirty="0"/>
              <a:t>(click)</a:t>
            </a:r>
            <a:r>
              <a:rPr kumimoji="1" lang="ja-JP" altLang="en-US" dirty="0"/>
              <a:t>オレンジ丸のカーソルを操作することです。</a:t>
            </a:r>
            <a:endParaRPr kumimoji="1" lang="en-US" altLang="ja-JP" dirty="0"/>
          </a:p>
          <a:p>
            <a:r>
              <a:rPr kumimoji="1" lang="en-US" altLang="ja-JP"/>
              <a:t>(click)</a:t>
            </a:r>
            <a:r>
              <a:rPr kumimoji="1" lang="ja-JP" altLang="en-US"/>
              <a:t>カーソルを動かすにはプログラムを作る必要があります。</a:t>
            </a:r>
            <a:endParaRPr kumimoji="1" lang="en-US" altLang="ja-JP" dirty="0"/>
          </a:p>
        </p:txBody>
      </p:sp>
      <p:sp>
        <p:nvSpPr>
          <p:cNvPr id="4" name="スライド番号プレースホルダー 3"/>
          <p:cNvSpPr>
            <a:spLocks noGrp="1"/>
          </p:cNvSpPr>
          <p:nvPr>
            <p:ph type="sldNum" sz="quarter" idx="10"/>
          </p:nvPr>
        </p:nvSpPr>
        <p:spPr/>
        <p:txBody>
          <a:bodyPr/>
          <a:lstStyle/>
          <a:p>
            <a:fld id="{ED98FC90-FA93-47EF-97DC-DA8E5E2A2B36}" type="slidenum">
              <a:rPr kumimoji="1" lang="ja-JP" altLang="en-US" smtClean="0"/>
              <a:t>10</a:t>
            </a:fld>
            <a:endParaRPr kumimoji="1" lang="ja-JP" altLang="en-US"/>
          </a:p>
        </p:txBody>
      </p:sp>
    </p:spTree>
    <p:extLst>
      <p:ext uri="{BB962C8B-B14F-4D97-AF65-F5344CB8AC3E}">
        <p14:creationId xmlns:p14="http://schemas.microsoft.com/office/powerpoint/2010/main" val="6421953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先ほどのキャラクターは、基本的に前進することしかできず、木にぶつかったときは、画像のとおり左右に曲がるか、</a:t>
            </a:r>
            <a:r>
              <a:rPr kumimoji="1" lang="en-US" altLang="ja-JP" dirty="0"/>
              <a:t>U</a:t>
            </a:r>
            <a:r>
              <a:rPr kumimoji="1" lang="ja-JP" altLang="en-US" dirty="0"/>
              <a:t>ターンします。</a:t>
            </a:r>
            <a:endParaRPr kumimoji="1" lang="en-US" altLang="ja-JP" dirty="0"/>
          </a:p>
          <a:p>
            <a:r>
              <a:rPr kumimoji="1" lang="ja-JP" altLang="en-US" dirty="0"/>
              <a:t>曲がる方向についてはゲームのサイト内にも「遊び方」として書かれています。この動きはユーザーには変更できません。</a:t>
            </a:r>
          </a:p>
        </p:txBody>
      </p:sp>
      <p:sp>
        <p:nvSpPr>
          <p:cNvPr id="4" name="スライド番号プレースホルダー 3"/>
          <p:cNvSpPr>
            <a:spLocks noGrp="1"/>
          </p:cNvSpPr>
          <p:nvPr>
            <p:ph type="sldNum" sz="quarter" idx="10"/>
          </p:nvPr>
        </p:nvSpPr>
        <p:spPr/>
        <p:txBody>
          <a:bodyPr/>
          <a:lstStyle/>
          <a:p>
            <a:fld id="{ED98FC90-FA93-47EF-97DC-DA8E5E2A2B36}" type="slidenum">
              <a:rPr kumimoji="1" lang="ja-JP" altLang="en-US" smtClean="0"/>
              <a:t>11</a:t>
            </a:fld>
            <a:endParaRPr kumimoji="1" lang="ja-JP" altLang="en-US"/>
          </a:p>
        </p:txBody>
      </p:sp>
    </p:spTree>
    <p:extLst>
      <p:ext uri="{BB962C8B-B14F-4D97-AF65-F5344CB8AC3E}">
        <p14:creationId xmlns:p14="http://schemas.microsoft.com/office/powerpoint/2010/main" val="8904900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カーソルを動かすためのプログラムは、画像のようにブロックを組み合わせる形で作ります。</a:t>
            </a:r>
            <a:endParaRPr kumimoji="1" lang="en-US" altLang="ja-JP"/>
          </a:p>
          <a:p>
            <a:r>
              <a:rPr kumimoji="1" lang="ja-JP" altLang="en-US"/>
              <a:t>繰り返しや条件分岐の機能を持つブロックを使用する問題を取り揃えており、プログラミングの</a:t>
            </a:r>
            <a:r>
              <a:rPr lang="en-US" altLang="ja-JP" b="0" i="0">
                <a:solidFill>
                  <a:srgbClr val="202124"/>
                </a:solidFill>
                <a:effectLst/>
                <a:latin typeface="arial" panose="020B0604020202020204" pitchFamily="34" charset="0"/>
              </a:rPr>
              <a:t>3</a:t>
            </a:r>
            <a:r>
              <a:rPr lang="ja-JP" altLang="en-US" b="0" i="0">
                <a:solidFill>
                  <a:srgbClr val="202124"/>
                </a:solidFill>
                <a:effectLst/>
                <a:latin typeface="arial" panose="020B0604020202020204" pitchFamily="34" charset="0"/>
              </a:rPr>
              <a:t>要素とされる</a:t>
            </a:r>
            <a:r>
              <a:rPr lang="zh-TW" altLang="en-US" b="0" i="0">
                <a:solidFill>
                  <a:srgbClr val="202124"/>
                </a:solidFill>
                <a:effectLst/>
                <a:latin typeface="arial" panose="020B0604020202020204" pitchFamily="34" charset="0"/>
              </a:rPr>
              <a:t>「順次」「分岐」「反復」</a:t>
            </a:r>
            <a:r>
              <a:rPr lang="ja-JP" altLang="en-US" b="0" i="0">
                <a:solidFill>
                  <a:srgbClr val="202124"/>
                </a:solidFill>
                <a:effectLst/>
                <a:latin typeface="arial" panose="020B0604020202020204" pitchFamily="34" charset="0"/>
              </a:rPr>
              <a:t>について触れられるようになっています。</a:t>
            </a:r>
            <a:endParaRPr kumimoji="1" lang="ja-JP" altLang="en-US"/>
          </a:p>
        </p:txBody>
      </p:sp>
      <p:sp>
        <p:nvSpPr>
          <p:cNvPr id="4" name="スライド番号プレースホルダー 3"/>
          <p:cNvSpPr>
            <a:spLocks noGrp="1"/>
          </p:cNvSpPr>
          <p:nvPr>
            <p:ph type="sldNum" sz="quarter" idx="5"/>
          </p:nvPr>
        </p:nvSpPr>
        <p:spPr/>
        <p:txBody>
          <a:bodyPr/>
          <a:lstStyle/>
          <a:p>
            <a:fld id="{ED98FC90-FA93-47EF-97DC-DA8E5E2A2B36}" type="slidenum">
              <a:rPr kumimoji="1" lang="ja-JP" altLang="en-US" smtClean="0"/>
              <a:t>12</a:t>
            </a:fld>
            <a:endParaRPr kumimoji="1" lang="ja-JP" altLang="en-US"/>
          </a:p>
        </p:txBody>
      </p:sp>
    </p:spTree>
    <p:extLst>
      <p:ext uri="{BB962C8B-B14F-4D97-AF65-F5344CB8AC3E}">
        <p14:creationId xmlns:p14="http://schemas.microsoft.com/office/powerpoint/2010/main" val="21932660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パズルパート</a:t>
            </a:r>
            <a:r>
              <a:rPr kumimoji="1" lang="ja-JP" altLang="en-US" dirty="0"/>
              <a:t>の本旨のひとつとして「キャラクターの進み方を推測して、そのためにカーソルで何をすればいいか？を考える」というものがあります。</a:t>
            </a:r>
            <a:br>
              <a:rPr kumimoji="1" lang="en-US" altLang="ja-JP" dirty="0"/>
            </a:br>
            <a:r>
              <a:rPr kumimoji="1" lang="ja-JP" altLang="en-US" dirty="0"/>
              <a:t>たとえば左の画像のように、</a:t>
            </a:r>
            <a:r>
              <a:rPr kumimoji="1" lang="en-US" altLang="ja-JP" dirty="0"/>
              <a:t>(click)</a:t>
            </a:r>
            <a:r>
              <a:rPr kumimoji="1" lang="ja-JP" altLang="en-US" dirty="0"/>
              <a:t>岩を壊して経路を開けるのではないか？</a:t>
            </a:r>
            <a:endParaRPr kumimoji="1" lang="en-US" altLang="ja-JP" dirty="0"/>
          </a:p>
          <a:p>
            <a:r>
              <a:rPr kumimoji="1" lang="en-US" altLang="ja-JP" dirty="0"/>
              <a:t>(</a:t>
            </a:r>
            <a:r>
              <a:rPr kumimoji="1" lang="en-US" altLang="ja-JP"/>
              <a:t>click)</a:t>
            </a:r>
            <a:r>
              <a:rPr kumimoji="1" lang="ja-JP" altLang="en-US"/>
              <a:t>右の</a:t>
            </a:r>
            <a:r>
              <a:rPr kumimoji="1" lang="ja-JP" altLang="en-US" dirty="0"/>
              <a:t>画像のように、そのままではゴールに向かって進まないが、</a:t>
            </a:r>
            <a:r>
              <a:rPr kumimoji="1" lang="en-US" altLang="ja-JP" dirty="0"/>
              <a:t>(click)</a:t>
            </a:r>
            <a:r>
              <a:rPr kumimoji="1" lang="ja-JP" altLang="en-US" dirty="0"/>
              <a:t>岩を設置することで進路を変えられるのではない</a:t>
            </a:r>
            <a:r>
              <a:rPr kumimoji="1" lang="ja-JP" altLang="en-US"/>
              <a:t>か？</a:t>
            </a:r>
            <a:endParaRPr kumimoji="1" lang="en-US" altLang="ja-JP"/>
          </a:p>
          <a:p>
            <a:r>
              <a:rPr kumimoji="1" lang="ja-JP" altLang="en-US"/>
              <a:t>それ</a:t>
            </a:r>
            <a:r>
              <a:rPr kumimoji="1" lang="ja-JP" altLang="en-US" dirty="0"/>
              <a:t>を考えることがこのゲームの面白さのひとつだと考えています。</a:t>
            </a:r>
            <a:endParaRPr kumimoji="1" lang="en-US" altLang="ja-JP" dirty="0"/>
          </a:p>
        </p:txBody>
      </p:sp>
      <p:sp>
        <p:nvSpPr>
          <p:cNvPr id="4" name="スライド番号プレースホルダー 3"/>
          <p:cNvSpPr>
            <a:spLocks noGrp="1"/>
          </p:cNvSpPr>
          <p:nvPr>
            <p:ph type="sldNum" sz="quarter" idx="10"/>
          </p:nvPr>
        </p:nvSpPr>
        <p:spPr/>
        <p:txBody>
          <a:bodyPr/>
          <a:lstStyle/>
          <a:p>
            <a:fld id="{ED98FC90-FA93-47EF-97DC-DA8E5E2A2B36}" type="slidenum">
              <a:rPr kumimoji="1" lang="ja-JP" altLang="en-US" smtClean="0"/>
              <a:t>13</a:t>
            </a:fld>
            <a:endParaRPr kumimoji="1" lang="ja-JP" altLang="en-US"/>
          </a:p>
        </p:txBody>
      </p:sp>
    </p:spTree>
    <p:extLst>
      <p:ext uri="{BB962C8B-B14F-4D97-AF65-F5344CB8AC3E}">
        <p14:creationId xmlns:p14="http://schemas.microsoft.com/office/powerpoint/2010/main" val="12463039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パズルについてはこれらの動画をもって説明を以上とします。</a:t>
            </a:r>
            <a:endParaRPr kumimoji="1" lang="en-US" altLang="ja-JP"/>
          </a:p>
          <a:p>
            <a:r>
              <a:rPr kumimoji="1" lang="ja-JP" altLang="en-US"/>
              <a:t>次にストーリーモードですが、</a:t>
            </a:r>
            <a:r>
              <a:rPr kumimoji="1" lang="en-US" altLang="ja-JP"/>
              <a:t>(click)</a:t>
            </a:r>
            <a:r>
              <a:rPr kumimoji="1" lang="ja-JP" altLang="en-US"/>
              <a:t>登場人物たちに様々な困難が待ち受けており、</a:t>
            </a:r>
            <a:r>
              <a:rPr kumimoji="1" lang="en-US" altLang="ja-JP"/>
              <a:t>(click)</a:t>
            </a:r>
            <a:r>
              <a:rPr kumimoji="1" lang="ja-JP" altLang="en-US"/>
              <a:t>先ほどのパズルを解くことで</a:t>
            </a:r>
            <a:r>
              <a:rPr kumimoji="1" lang="en-US" altLang="ja-JP"/>
              <a:t>(click)</a:t>
            </a:r>
            <a:r>
              <a:rPr kumimoji="1" lang="ja-JP" altLang="en-US"/>
              <a:t>解決するというようなシナリオが用意されております。</a:t>
            </a:r>
            <a:endParaRPr kumimoji="1" lang="en-US" altLang="ja-JP"/>
          </a:p>
          <a:p>
            <a:endParaRPr kumimoji="1" lang="en-US" altLang="ja-JP" dirty="0"/>
          </a:p>
        </p:txBody>
      </p:sp>
      <p:sp>
        <p:nvSpPr>
          <p:cNvPr id="4" name="スライド番号プレースホルダー 3"/>
          <p:cNvSpPr>
            <a:spLocks noGrp="1"/>
          </p:cNvSpPr>
          <p:nvPr>
            <p:ph type="sldNum" sz="quarter" idx="10"/>
          </p:nvPr>
        </p:nvSpPr>
        <p:spPr/>
        <p:txBody>
          <a:bodyPr/>
          <a:lstStyle/>
          <a:p>
            <a:fld id="{ED98FC90-FA93-47EF-97DC-DA8E5E2A2B36}" type="slidenum">
              <a:rPr kumimoji="1" lang="ja-JP" altLang="en-US" smtClean="0"/>
              <a:t>14</a:t>
            </a:fld>
            <a:endParaRPr kumimoji="1" lang="ja-JP" altLang="en-US"/>
          </a:p>
        </p:txBody>
      </p:sp>
    </p:spTree>
    <p:extLst>
      <p:ext uri="{BB962C8B-B14F-4D97-AF65-F5344CB8AC3E}">
        <p14:creationId xmlns:p14="http://schemas.microsoft.com/office/powerpoint/2010/main" val="20918431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最後に、エディットパートについて説明します。</a:t>
            </a:r>
            <a:endParaRPr kumimoji="1" lang="en-US" altLang="ja-JP"/>
          </a:p>
          <a:p>
            <a:r>
              <a:rPr kumimoji="1" lang="ja-JP" altLang="en-US"/>
              <a:t>このパートでは、ユーザがマップを作り、</a:t>
            </a:r>
            <a:r>
              <a:rPr kumimoji="1" lang="en-US" altLang="ja-JP"/>
              <a:t>(click)</a:t>
            </a:r>
            <a:r>
              <a:rPr kumimoji="1" lang="ja-JP" altLang="en-US"/>
              <a:t>使えるブロックやコストなどを指定してステージを自作できるようになっています。</a:t>
            </a:r>
            <a:endParaRPr kumimoji="1" lang="en-US" altLang="ja-JP"/>
          </a:p>
          <a:p>
            <a:r>
              <a:rPr kumimoji="1" lang="ja-JP" altLang="en-US"/>
              <a:t>自作したステージは他のユーザへ公開でき、また、セレクトモードから移動できる</a:t>
            </a:r>
            <a:r>
              <a:rPr kumimoji="1" lang="en-US" altLang="ja-JP"/>
              <a:t>(click)</a:t>
            </a:r>
            <a:r>
              <a:rPr kumimoji="1" lang="ja-JP" altLang="en-US"/>
              <a:t>この画面で、他のユーザが公開しているステージをプレイすることが可能です。</a:t>
            </a:r>
            <a:endParaRPr kumimoji="1" lang="en-US" altLang="ja-JP"/>
          </a:p>
        </p:txBody>
      </p:sp>
      <p:sp>
        <p:nvSpPr>
          <p:cNvPr id="4" name="スライド番号プレースホルダー 3"/>
          <p:cNvSpPr>
            <a:spLocks noGrp="1"/>
          </p:cNvSpPr>
          <p:nvPr>
            <p:ph type="sldNum" sz="quarter" idx="5"/>
          </p:nvPr>
        </p:nvSpPr>
        <p:spPr/>
        <p:txBody>
          <a:bodyPr/>
          <a:lstStyle/>
          <a:p>
            <a:fld id="{ED98FC90-FA93-47EF-97DC-DA8E5E2A2B36}" type="slidenum">
              <a:rPr kumimoji="1" lang="ja-JP" altLang="en-US" smtClean="0"/>
              <a:t>15</a:t>
            </a:fld>
            <a:endParaRPr kumimoji="1" lang="ja-JP" altLang="en-US"/>
          </a:p>
        </p:txBody>
      </p:sp>
    </p:spTree>
    <p:extLst>
      <p:ext uri="{BB962C8B-B14F-4D97-AF65-F5344CB8AC3E}">
        <p14:creationId xmlns:p14="http://schemas.microsoft.com/office/powerpoint/2010/main" val="42505363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発表は以上です。ありがとうございました。</a:t>
            </a:r>
            <a:endParaRPr kumimoji="1" lang="ja-JP" altLang="en-US" dirty="0"/>
          </a:p>
        </p:txBody>
      </p:sp>
      <p:sp>
        <p:nvSpPr>
          <p:cNvPr id="4" name="スライド番号プレースホルダー 3"/>
          <p:cNvSpPr>
            <a:spLocks noGrp="1"/>
          </p:cNvSpPr>
          <p:nvPr>
            <p:ph type="sldNum" sz="quarter" idx="10"/>
          </p:nvPr>
        </p:nvSpPr>
        <p:spPr/>
        <p:txBody>
          <a:bodyPr/>
          <a:lstStyle/>
          <a:p>
            <a:fld id="{ED98FC90-FA93-47EF-97DC-DA8E5E2A2B36}" type="slidenum">
              <a:rPr kumimoji="1" lang="ja-JP" altLang="en-US" smtClean="0"/>
              <a:t>16</a:t>
            </a:fld>
            <a:endParaRPr kumimoji="1" lang="ja-JP" altLang="en-US"/>
          </a:p>
        </p:txBody>
      </p:sp>
    </p:spTree>
    <p:extLst>
      <p:ext uri="{BB962C8B-B14F-4D97-AF65-F5344CB8AC3E}">
        <p14:creationId xmlns:p14="http://schemas.microsoft.com/office/powerpoint/2010/main" val="34454581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発表は以上となります。ありがとうございました。</a:t>
            </a:r>
          </a:p>
        </p:txBody>
      </p:sp>
      <p:sp>
        <p:nvSpPr>
          <p:cNvPr id="4" name="スライド番号プレースホルダー 3"/>
          <p:cNvSpPr>
            <a:spLocks noGrp="1"/>
          </p:cNvSpPr>
          <p:nvPr>
            <p:ph type="sldNum" sz="quarter" idx="10"/>
          </p:nvPr>
        </p:nvSpPr>
        <p:spPr/>
        <p:txBody>
          <a:bodyPr/>
          <a:lstStyle/>
          <a:p>
            <a:fld id="{ED98FC90-FA93-47EF-97DC-DA8E5E2A2B36}" type="slidenum">
              <a:rPr kumimoji="1" lang="ja-JP" altLang="en-US" smtClean="0"/>
              <a:t>17</a:t>
            </a:fld>
            <a:endParaRPr kumimoji="1" lang="ja-JP" altLang="en-US"/>
          </a:p>
        </p:txBody>
      </p:sp>
    </p:spTree>
    <p:extLst>
      <p:ext uri="{BB962C8B-B14F-4D97-AF65-F5344CB8AC3E}">
        <p14:creationId xmlns:p14="http://schemas.microsoft.com/office/powerpoint/2010/main" val="27104878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ED98FC90-FA93-47EF-97DC-DA8E5E2A2B36}" type="slidenum">
              <a:rPr kumimoji="1" lang="ja-JP" altLang="en-US" smtClean="0"/>
              <a:t>18</a:t>
            </a:fld>
            <a:endParaRPr kumimoji="1" lang="ja-JP" altLang="en-US"/>
          </a:p>
        </p:txBody>
      </p:sp>
    </p:spTree>
    <p:extLst>
      <p:ext uri="{BB962C8B-B14F-4D97-AF65-F5344CB8AC3E}">
        <p14:creationId xmlns:p14="http://schemas.microsoft.com/office/powerpoint/2010/main" val="37638095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・ブロックひとつひとつの情報は自ら書き込む </a:t>
            </a:r>
            <a:r>
              <a:rPr kumimoji="1" lang="en-US" altLang="ja-JP"/>
              <a:t>(block_module/myblock.js)</a:t>
            </a:r>
          </a:p>
          <a:p>
            <a:r>
              <a:rPr kumimoji="1" lang="ja-JP" altLang="en-US"/>
              <a:t>・それをもとにグラフィカルな部分を </a:t>
            </a:r>
            <a:r>
              <a:rPr kumimoji="1" lang="en-US" altLang="ja-JP"/>
              <a:t>Blockly </a:t>
            </a:r>
            <a:r>
              <a:rPr kumimoji="1" lang="ja-JP" altLang="en-US"/>
              <a:t>が処理する</a:t>
            </a:r>
            <a:endParaRPr kumimoji="1" lang="en-US" altLang="ja-JP"/>
          </a:p>
          <a:p>
            <a:r>
              <a:rPr kumimoji="1" lang="ja-JP" altLang="en-US"/>
              <a:t>・内部で使われている独自の言語がある</a:t>
            </a:r>
            <a:endParaRPr kumimoji="1" lang="en-US" altLang="ja-JP"/>
          </a:p>
          <a:p>
            <a:r>
              <a:rPr kumimoji="1" lang="ja-JP" altLang="en-US"/>
              <a:t>・ブロックから自作言語を出力する部分は </a:t>
            </a:r>
            <a:r>
              <a:rPr kumimoji="1" lang="en-US" altLang="ja-JP"/>
              <a:t>Blockly </a:t>
            </a:r>
            <a:r>
              <a:rPr kumimoji="1" lang="ja-JP" altLang="en-US"/>
              <a:t>が行う</a:t>
            </a:r>
            <a:endParaRPr kumimoji="1" lang="en-US" altLang="ja-JP"/>
          </a:p>
          <a:p>
            <a:r>
              <a:rPr kumimoji="1" lang="ja-JP" altLang="en-US"/>
              <a:t>・独自言語を解釈してカーソルを動かす部分は自ら開発 </a:t>
            </a:r>
            <a:r>
              <a:rPr kumimoji="1" lang="en-US" altLang="ja-JP"/>
              <a:t>(js/progBoad.js)</a:t>
            </a:r>
            <a:endParaRPr kumimoji="1" lang="ja-JP" altLang="en-US"/>
          </a:p>
        </p:txBody>
      </p:sp>
      <p:sp>
        <p:nvSpPr>
          <p:cNvPr id="4" name="スライド番号プレースホルダー 3"/>
          <p:cNvSpPr>
            <a:spLocks noGrp="1"/>
          </p:cNvSpPr>
          <p:nvPr>
            <p:ph type="sldNum" sz="quarter" idx="5"/>
          </p:nvPr>
        </p:nvSpPr>
        <p:spPr/>
        <p:txBody>
          <a:bodyPr/>
          <a:lstStyle/>
          <a:p>
            <a:fld id="{ED98FC90-FA93-47EF-97DC-DA8E5E2A2B36}" type="slidenum">
              <a:rPr kumimoji="1" lang="ja-JP" altLang="en-US" smtClean="0"/>
              <a:t>20</a:t>
            </a:fld>
            <a:endParaRPr kumimoji="1" lang="ja-JP" altLang="en-US"/>
          </a:p>
        </p:txBody>
      </p:sp>
    </p:spTree>
    <p:extLst>
      <p:ext uri="{BB962C8B-B14F-4D97-AF65-F5344CB8AC3E}">
        <p14:creationId xmlns:p14="http://schemas.microsoft.com/office/powerpoint/2010/main" val="24565626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a:t>我々が制作した「ぶろっくるん」は、小中学生を中心としたプログラミング未経験者のための、論理思考力を培うことを目的としたゲームです。</a:t>
            </a:r>
            <a:endParaRPr kumimoji="1" lang="en-US" altLang="ja-JP"/>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a:t>この方針の背景には、日本の小学校でプログラミング学習が必修科目となるなど、論理思考力というものが今世界的に注目されていることがあります。</a:t>
            </a:r>
            <a:endParaRPr kumimoji="1" lang="en-US" altLang="ja-JP"/>
          </a:p>
        </p:txBody>
      </p:sp>
      <p:sp>
        <p:nvSpPr>
          <p:cNvPr id="4" name="スライド番号プレースホルダー 3"/>
          <p:cNvSpPr>
            <a:spLocks noGrp="1"/>
          </p:cNvSpPr>
          <p:nvPr>
            <p:ph type="sldNum" sz="quarter" idx="10"/>
          </p:nvPr>
        </p:nvSpPr>
        <p:spPr/>
        <p:txBody>
          <a:bodyPr/>
          <a:lstStyle/>
          <a:p>
            <a:fld id="{ED98FC90-FA93-47EF-97DC-DA8E5E2A2B36}" type="slidenum">
              <a:rPr kumimoji="1" lang="ja-JP" altLang="en-US" smtClean="0"/>
              <a:t>2</a:t>
            </a:fld>
            <a:endParaRPr kumimoji="1" lang="ja-JP" altLang="en-US"/>
          </a:p>
        </p:txBody>
      </p:sp>
    </p:spTree>
    <p:extLst>
      <p:ext uri="{BB962C8B-B14F-4D97-AF65-F5344CB8AC3E}">
        <p14:creationId xmlns:p14="http://schemas.microsoft.com/office/powerpoint/2010/main" val="42308943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すなわち簡単に表現するとこのような区分けになります。</a:t>
            </a:r>
          </a:p>
        </p:txBody>
      </p:sp>
      <p:sp>
        <p:nvSpPr>
          <p:cNvPr id="4" name="スライド番号プレースホルダー 3"/>
          <p:cNvSpPr>
            <a:spLocks noGrp="1"/>
          </p:cNvSpPr>
          <p:nvPr>
            <p:ph type="sldNum" sz="quarter" idx="5"/>
          </p:nvPr>
        </p:nvSpPr>
        <p:spPr/>
        <p:txBody>
          <a:bodyPr/>
          <a:lstStyle/>
          <a:p>
            <a:fld id="{ED98FC90-FA93-47EF-97DC-DA8E5E2A2B36}" type="slidenum">
              <a:rPr kumimoji="1" lang="ja-JP" altLang="en-US" smtClean="0"/>
              <a:t>21</a:t>
            </a:fld>
            <a:endParaRPr kumimoji="1" lang="ja-JP" altLang="en-US"/>
          </a:p>
        </p:txBody>
      </p:sp>
    </p:spTree>
    <p:extLst>
      <p:ext uri="{BB962C8B-B14F-4D97-AF65-F5344CB8AC3E}">
        <p14:creationId xmlns:p14="http://schemas.microsoft.com/office/powerpoint/2010/main" val="38935689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D98FC90-FA93-47EF-97DC-DA8E5E2A2B36}" type="slidenum">
              <a:rPr kumimoji="1" lang="ja-JP" altLang="en-US" smtClean="0"/>
              <a:t>22</a:t>
            </a:fld>
            <a:endParaRPr kumimoji="1" lang="ja-JP" altLang="en-US"/>
          </a:p>
        </p:txBody>
      </p:sp>
    </p:spTree>
    <p:extLst>
      <p:ext uri="{BB962C8B-B14F-4D97-AF65-F5344CB8AC3E}">
        <p14:creationId xmlns:p14="http://schemas.microsoft.com/office/powerpoint/2010/main" val="23631080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また、もう一つの趣旨に「プログラム上で繰り返しや条件分岐を使うことで、その発想に慣れる」というものがあります。</a:t>
            </a:r>
            <a:endParaRPr kumimoji="1" lang="en-US" altLang="ja-JP" dirty="0"/>
          </a:p>
          <a:p>
            <a:r>
              <a:rPr kumimoji="1" lang="ja-JP" altLang="en-US" dirty="0"/>
              <a:t>もちろん、繰り返しを使わず移動したり岩を置く、壊すだけでもほとんどのステージをクリアできますが、</a:t>
            </a:r>
            <a:endParaRPr kumimoji="1" lang="en-US" altLang="ja-JP" dirty="0"/>
          </a:p>
          <a:p>
            <a:r>
              <a:rPr kumimoji="1" lang="ja-JP" altLang="en-US" dirty="0"/>
              <a:t>クリア時に表示されるスコアに差をつけて、繰り返しや条件分岐を使うよう促しています。</a:t>
            </a:r>
            <a:endParaRPr kumimoji="1" lang="en-US" altLang="ja-JP" dirty="0"/>
          </a:p>
        </p:txBody>
      </p:sp>
      <p:sp>
        <p:nvSpPr>
          <p:cNvPr id="4" name="スライド番号プレースホルダー 3"/>
          <p:cNvSpPr>
            <a:spLocks noGrp="1"/>
          </p:cNvSpPr>
          <p:nvPr>
            <p:ph type="sldNum" sz="quarter" idx="10"/>
          </p:nvPr>
        </p:nvSpPr>
        <p:spPr/>
        <p:txBody>
          <a:bodyPr/>
          <a:lstStyle/>
          <a:p>
            <a:fld id="{ED98FC90-FA93-47EF-97DC-DA8E5E2A2B36}" type="slidenum">
              <a:rPr kumimoji="1" lang="ja-JP" altLang="en-US" smtClean="0"/>
              <a:t>23</a:t>
            </a:fld>
            <a:endParaRPr kumimoji="1" lang="ja-JP" altLang="en-US"/>
          </a:p>
        </p:txBody>
      </p:sp>
    </p:spTree>
    <p:extLst>
      <p:ext uri="{BB962C8B-B14F-4D97-AF65-F5344CB8AC3E}">
        <p14:creationId xmlns:p14="http://schemas.microsoft.com/office/powerpoint/2010/main" val="16974051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なお、本ゲームは</a:t>
            </a:r>
            <a:r>
              <a:rPr kumimoji="1" lang="en-US" altLang="ja-JP"/>
              <a:t> PC </a:t>
            </a:r>
            <a:r>
              <a:rPr kumimoji="1" lang="ja-JP" altLang="en-US"/>
              <a:t>上で </a:t>
            </a:r>
            <a:r>
              <a:rPr kumimoji="1" lang="en-US" altLang="ja-JP"/>
              <a:t>Web </a:t>
            </a:r>
            <a:r>
              <a:rPr kumimoji="1" lang="ja-JP" altLang="en-US"/>
              <a:t>ブラウザを開いてプレイするか、あるいはタブレット端末の </a:t>
            </a:r>
            <a:r>
              <a:rPr kumimoji="1" lang="en-US" altLang="ja-JP"/>
              <a:t>Web </a:t>
            </a:r>
            <a:r>
              <a:rPr kumimoji="1" lang="ja-JP" altLang="en-US"/>
              <a:t>ブラウザ上でプレイされることを想定しています。</a:t>
            </a:r>
            <a:endParaRPr kumimoji="1" lang="en-US" altLang="ja-JP"/>
          </a:p>
          <a:p>
            <a:r>
              <a:rPr kumimoji="1" lang="ja-JP" altLang="en-US"/>
              <a:t>一般的なブラウザ</a:t>
            </a:r>
            <a:r>
              <a:rPr kumimoji="1" lang="en-US" altLang="ja-JP"/>
              <a:t>3</a:t>
            </a:r>
            <a:r>
              <a:rPr kumimoji="1" lang="ja-JP" altLang="en-US"/>
              <a:t>製品程度で動作することを確認しています。</a:t>
            </a:r>
            <a:endParaRPr kumimoji="1" lang="en-US" altLang="ja-JP"/>
          </a:p>
        </p:txBody>
      </p:sp>
      <p:sp>
        <p:nvSpPr>
          <p:cNvPr id="4" name="スライド番号プレースホルダー 3"/>
          <p:cNvSpPr>
            <a:spLocks noGrp="1"/>
          </p:cNvSpPr>
          <p:nvPr>
            <p:ph type="sldNum" sz="quarter" idx="5"/>
          </p:nvPr>
        </p:nvSpPr>
        <p:spPr/>
        <p:txBody>
          <a:bodyPr/>
          <a:lstStyle/>
          <a:p>
            <a:fld id="{ED98FC90-FA93-47EF-97DC-DA8E5E2A2B36}" type="slidenum">
              <a:rPr kumimoji="1" lang="ja-JP" altLang="en-US" smtClean="0"/>
              <a:t>3</a:t>
            </a:fld>
            <a:endParaRPr kumimoji="1" lang="ja-JP" altLang="en-US"/>
          </a:p>
        </p:txBody>
      </p:sp>
    </p:spTree>
    <p:extLst>
      <p:ext uri="{BB962C8B-B14F-4D97-AF65-F5344CB8AC3E}">
        <p14:creationId xmlns:p14="http://schemas.microsoft.com/office/powerpoint/2010/main" val="16240477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baseline="0" dirty="0"/>
              <a:t>ここで、本ゲームのシステム構成について軽く触れます。</a:t>
            </a:r>
            <a:endParaRPr kumimoji="1" lang="en-US" altLang="ja-JP" baseline="0" dirty="0"/>
          </a:p>
          <a:p>
            <a:r>
              <a:rPr kumimoji="1" lang="ja-JP" altLang="en-US" baseline="0" dirty="0"/>
              <a:t>フロントエンドは </a:t>
            </a:r>
            <a:r>
              <a:rPr kumimoji="1" lang="en-US" altLang="ja-JP" baseline="0" dirty="0"/>
              <a:t>HTML + CSS + JavaScript </a:t>
            </a:r>
            <a:r>
              <a:rPr kumimoji="1" lang="ja-JP" altLang="en-US" baseline="0" dirty="0"/>
              <a:t>です。ブロックプログラミングの部分は </a:t>
            </a:r>
            <a:r>
              <a:rPr kumimoji="1" lang="en-US" altLang="ja-JP" baseline="0" dirty="0"/>
              <a:t>Google </a:t>
            </a:r>
            <a:r>
              <a:rPr kumimoji="1" lang="ja-JP" altLang="en-US" baseline="0" dirty="0"/>
              <a:t>提供のオープンソースソフトウェアである </a:t>
            </a:r>
            <a:r>
              <a:rPr kumimoji="1" lang="en-US" altLang="ja-JP" baseline="0" dirty="0" err="1"/>
              <a:t>Blockly</a:t>
            </a:r>
            <a:r>
              <a:rPr kumimoji="1" lang="en-US" altLang="ja-JP" baseline="0" dirty="0"/>
              <a:t> </a:t>
            </a:r>
            <a:r>
              <a:rPr kumimoji="1" lang="ja-JP" altLang="en-US" baseline="0" dirty="0"/>
              <a:t>というモジュールを使用しています。</a:t>
            </a:r>
            <a:endParaRPr kumimoji="1" lang="en-US" altLang="ja-JP" baseline="0" dirty="0"/>
          </a:p>
          <a:p>
            <a:r>
              <a:rPr kumimoji="1" lang="ja-JP" altLang="en-US" baseline="0" dirty="0"/>
              <a:t>サーバプログラムは主に </a:t>
            </a:r>
            <a:r>
              <a:rPr kumimoji="1" lang="en-US" altLang="ja-JP" baseline="0" dirty="0"/>
              <a:t>PHP </a:t>
            </a:r>
            <a:r>
              <a:rPr kumimoji="1" lang="ja-JP" altLang="en-US" baseline="0" dirty="0"/>
              <a:t>で記述されています。</a:t>
            </a:r>
            <a:endParaRPr kumimoji="1" lang="en-US" altLang="ja-JP" baseline="0" dirty="0"/>
          </a:p>
        </p:txBody>
      </p:sp>
      <p:sp>
        <p:nvSpPr>
          <p:cNvPr id="4" name="スライド番号プレースホルダー 3"/>
          <p:cNvSpPr>
            <a:spLocks noGrp="1"/>
          </p:cNvSpPr>
          <p:nvPr>
            <p:ph type="sldNum" sz="quarter" idx="10"/>
          </p:nvPr>
        </p:nvSpPr>
        <p:spPr/>
        <p:txBody>
          <a:bodyPr/>
          <a:lstStyle/>
          <a:p>
            <a:fld id="{ED98FC90-FA93-47EF-97DC-DA8E5E2A2B36}" type="slidenum">
              <a:rPr kumimoji="1" lang="ja-JP" altLang="en-US" smtClean="0"/>
              <a:t>4</a:t>
            </a:fld>
            <a:endParaRPr kumimoji="1" lang="ja-JP" altLang="en-US"/>
          </a:p>
        </p:txBody>
      </p:sp>
    </p:spTree>
    <p:extLst>
      <p:ext uri="{BB962C8B-B14F-4D97-AF65-F5344CB8AC3E}">
        <p14:creationId xmlns:p14="http://schemas.microsoft.com/office/powerpoint/2010/main" val="42588133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Skip</a:t>
            </a:r>
            <a:endParaRPr kumimoji="1" lang="ja-JP" altLang="en-US" dirty="0"/>
          </a:p>
        </p:txBody>
      </p:sp>
      <p:sp>
        <p:nvSpPr>
          <p:cNvPr id="4" name="スライド番号プレースホルダー 3"/>
          <p:cNvSpPr>
            <a:spLocks noGrp="1"/>
          </p:cNvSpPr>
          <p:nvPr>
            <p:ph type="sldNum" sz="quarter" idx="10"/>
          </p:nvPr>
        </p:nvSpPr>
        <p:spPr/>
        <p:txBody>
          <a:bodyPr/>
          <a:lstStyle/>
          <a:p>
            <a:fld id="{ED98FC90-FA93-47EF-97DC-DA8E5E2A2B36}" type="slidenum">
              <a:rPr kumimoji="1" lang="ja-JP" altLang="en-US" smtClean="0"/>
              <a:t>5</a:t>
            </a:fld>
            <a:endParaRPr kumimoji="1" lang="ja-JP" altLang="en-US"/>
          </a:p>
        </p:txBody>
      </p:sp>
    </p:spTree>
    <p:extLst>
      <p:ext uri="{BB962C8B-B14F-4D97-AF65-F5344CB8AC3E}">
        <p14:creationId xmlns:p14="http://schemas.microsoft.com/office/powerpoint/2010/main" val="34969579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Skip</a:t>
            </a:r>
            <a:endParaRPr kumimoji="1" lang="ja-JP" altLang="en-US" dirty="0"/>
          </a:p>
        </p:txBody>
      </p:sp>
      <p:sp>
        <p:nvSpPr>
          <p:cNvPr id="4" name="スライド番号プレースホルダー 3"/>
          <p:cNvSpPr>
            <a:spLocks noGrp="1"/>
          </p:cNvSpPr>
          <p:nvPr>
            <p:ph type="sldNum" sz="quarter" idx="10"/>
          </p:nvPr>
        </p:nvSpPr>
        <p:spPr/>
        <p:txBody>
          <a:bodyPr/>
          <a:lstStyle/>
          <a:p>
            <a:fld id="{ED98FC90-FA93-47EF-97DC-DA8E5E2A2B36}" type="slidenum">
              <a:rPr kumimoji="1" lang="ja-JP" altLang="en-US" smtClean="0"/>
              <a:t>6</a:t>
            </a:fld>
            <a:endParaRPr kumimoji="1" lang="ja-JP" altLang="en-US"/>
          </a:p>
        </p:txBody>
      </p:sp>
    </p:spTree>
    <p:extLst>
      <p:ext uri="{BB962C8B-B14F-4D97-AF65-F5344CB8AC3E}">
        <p14:creationId xmlns:p14="http://schemas.microsoft.com/office/powerpoint/2010/main" val="9684846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a:t>Skip</a:t>
            </a:r>
            <a:endParaRPr kumimoji="1" lang="ja-JP" altLang="en-US" dirty="0"/>
          </a:p>
          <a:p>
            <a:endParaRPr kumimoji="1" lang="ja-JP" altLang="en-US" dirty="0"/>
          </a:p>
        </p:txBody>
      </p:sp>
      <p:sp>
        <p:nvSpPr>
          <p:cNvPr id="4" name="スライド番号プレースホルダー 3"/>
          <p:cNvSpPr>
            <a:spLocks noGrp="1"/>
          </p:cNvSpPr>
          <p:nvPr>
            <p:ph type="sldNum" sz="quarter" idx="10"/>
          </p:nvPr>
        </p:nvSpPr>
        <p:spPr/>
        <p:txBody>
          <a:bodyPr/>
          <a:lstStyle/>
          <a:p>
            <a:fld id="{ED98FC90-FA93-47EF-97DC-DA8E5E2A2B36}" type="slidenum">
              <a:rPr kumimoji="1" lang="ja-JP" altLang="en-US" smtClean="0"/>
              <a:t>7</a:t>
            </a:fld>
            <a:endParaRPr kumimoji="1" lang="ja-JP" altLang="en-US"/>
          </a:p>
        </p:txBody>
      </p:sp>
    </p:spTree>
    <p:extLst>
      <p:ext uri="{BB962C8B-B14F-4D97-AF65-F5344CB8AC3E}">
        <p14:creationId xmlns:p14="http://schemas.microsoft.com/office/powerpoint/2010/main" val="16913860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a:t>Skip</a:t>
            </a:r>
            <a:endParaRPr kumimoji="1" lang="ja-JP" altLang="en-US" dirty="0"/>
          </a:p>
          <a:p>
            <a:endParaRPr kumimoji="1" lang="ja-JP" altLang="en-US" dirty="0"/>
          </a:p>
        </p:txBody>
      </p:sp>
      <p:sp>
        <p:nvSpPr>
          <p:cNvPr id="4" name="スライド番号プレースホルダー 3"/>
          <p:cNvSpPr>
            <a:spLocks noGrp="1"/>
          </p:cNvSpPr>
          <p:nvPr>
            <p:ph type="sldNum" sz="quarter" idx="10"/>
          </p:nvPr>
        </p:nvSpPr>
        <p:spPr/>
        <p:txBody>
          <a:bodyPr/>
          <a:lstStyle/>
          <a:p>
            <a:fld id="{ED98FC90-FA93-47EF-97DC-DA8E5E2A2B36}" type="slidenum">
              <a:rPr kumimoji="1" lang="ja-JP" altLang="en-US" smtClean="0"/>
              <a:t>8</a:t>
            </a:fld>
            <a:endParaRPr kumimoji="1" lang="ja-JP" altLang="en-US"/>
          </a:p>
        </p:txBody>
      </p:sp>
    </p:spTree>
    <p:extLst>
      <p:ext uri="{BB962C8B-B14F-4D97-AF65-F5344CB8AC3E}">
        <p14:creationId xmlns:p14="http://schemas.microsoft.com/office/powerpoint/2010/main" val="21789910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a:t>それでは早速ですが、ゲームプレイ中</a:t>
            </a:r>
            <a:r>
              <a:rPr kumimoji="1" lang="ja-JP" altLang="en-US"/>
              <a:t>の画像や動画を</a:t>
            </a:r>
            <a:r>
              <a:rPr kumimoji="1" lang="ja-JP" altLang="en-US" dirty="0"/>
              <a:t>用いて、このゲーム</a:t>
            </a:r>
            <a:r>
              <a:rPr kumimoji="1" lang="ja-JP" altLang="en-US"/>
              <a:t>の特徴を</a:t>
            </a:r>
            <a:r>
              <a:rPr kumimoji="1" lang="ja-JP" altLang="en-US" dirty="0"/>
              <a:t>紹介</a:t>
            </a:r>
            <a:r>
              <a:rPr kumimoji="1" lang="ja-JP" altLang="en-US"/>
              <a:t>します。</a:t>
            </a:r>
            <a:endParaRPr kumimoji="1" lang="ja-JP" altLang="en-US" dirty="0"/>
          </a:p>
          <a:p>
            <a:endParaRPr kumimoji="1" lang="en-US" altLang="ja-JP" dirty="0"/>
          </a:p>
          <a:p>
            <a:r>
              <a:rPr kumimoji="1" lang="ja-JP" altLang="en-US"/>
              <a:t>主にスライド上に示す通りの三つのゲームモードが用意されています。</a:t>
            </a:r>
            <a:endParaRPr kumimoji="1" lang="en-US" altLang="ja-JP"/>
          </a:p>
          <a:p>
            <a:r>
              <a:rPr kumimoji="1" lang="ja-JP" altLang="en-US"/>
              <a:t>それでは、早速ですがそのうち二つのモードでプレイする、ゲームのパズル部分について動画でプレイの様子をご覧いただきます。</a:t>
            </a:r>
            <a:endParaRPr kumimoji="1" lang="en-US" altLang="ja-JP"/>
          </a:p>
        </p:txBody>
      </p:sp>
      <p:sp>
        <p:nvSpPr>
          <p:cNvPr id="4" name="スライド番号プレースホルダー 3"/>
          <p:cNvSpPr>
            <a:spLocks noGrp="1"/>
          </p:cNvSpPr>
          <p:nvPr>
            <p:ph type="sldNum" sz="quarter" idx="10"/>
          </p:nvPr>
        </p:nvSpPr>
        <p:spPr/>
        <p:txBody>
          <a:bodyPr/>
          <a:lstStyle/>
          <a:p>
            <a:fld id="{ED98FC90-FA93-47EF-97DC-DA8E5E2A2B36}" type="slidenum">
              <a:rPr kumimoji="1" lang="ja-JP" altLang="en-US" smtClean="0"/>
              <a:t>9</a:t>
            </a:fld>
            <a:endParaRPr kumimoji="1" lang="ja-JP" altLang="en-US"/>
          </a:p>
        </p:txBody>
      </p:sp>
    </p:spTree>
    <p:extLst>
      <p:ext uri="{BB962C8B-B14F-4D97-AF65-F5344CB8AC3E}">
        <p14:creationId xmlns:p14="http://schemas.microsoft.com/office/powerpoint/2010/main" val="31252765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ja-JP" altLang="en-US"/>
              <a:t>マスター タイトルの書式設定</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3DFA0E1C-FF95-4ECE-9020-D91B532BF20B}" type="datetimeFigureOut">
              <a:rPr kumimoji="1" lang="ja-JP" altLang="en-US" smtClean="0"/>
              <a:t>2021/11/27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FA85DB64-3F84-41B2-A9DB-AF53A4B4CBB5}" type="slidenum">
              <a:rPr kumimoji="1" lang="ja-JP" altLang="en-US" smtClean="0"/>
              <a:t>‹#›</a:t>
            </a:fld>
            <a:endParaRPr kumimoji="1" lang="ja-JP" altLang="en-US"/>
          </a:p>
        </p:txBody>
      </p:sp>
    </p:spTree>
    <p:extLst>
      <p:ext uri="{BB962C8B-B14F-4D97-AF65-F5344CB8AC3E}">
        <p14:creationId xmlns:p14="http://schemas.microsoft.com/office/powerpoint/2010/main" val="279771435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パノラマ写真 (キャプション付き)">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3DFA0E1C-FF95-4ECE-9020-D91B532BF20B}" type="datetimeFigureOut">
              <a:rPr kumimoji="1" lang="ja-JP" altLang="en-US" smtClean="0"/>
              <a:t>2021/11/27</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FA85DB64-3F84-41B2-A9DB-AF53A4B4CBB5}" type="slidenum">
              <a:rPr kumimoji="1" lang="ja-JP" altLang="en-US" smtClean="0"/>
              <a:t>‹#›</a:t>
            </a:fld>
            <a:endParaRPr kumimoji="1" lang="ja-JP" altLang="en-US"/>
          </a:p>
        </p:txBody>
      </p:sp>
    </p:spTree>
    <p:extLst>
      <p:ext uri="{BB962C8B-B14F-4D97-AF65-F5344CB8AC3E}">
        <p14:creationId xmlns:p14="http://schemas.microsoft.com/office/powerpoint/2010/main" val="21085929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タイトルとキャプション">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ja-JP" altLang="en-US"/>
              <a:t>マスター タイトルの書式設定</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3DFA0E1C-FF95-4ECE-9020-D91B532BF20B}" type="datetimeFigureOut">
              <a:rPr kumimoji="1" lang="ja-JP" altLang="en-US" smtClean="0"/>
              <a:t>2021/11/27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FA85DB64-3F84-41B2-A9DB-AF53A4B4CBB5}" type="slidenum">
              <a:rPr kumimoji="1" lang="ja-JP" altLang="en-US" smtClean="0"/>
              <a:t>‹#›</a:t>
            </a:fld>
            <a:endParaRPr kumimoji="1" lang="ja-JP" altLang="en-US"/>
          </a:p>
        </p:txBody>
      </p:sp>
    </p:spTree>
    <p:extLst>
      <p:ext uri="{BB962C8B-B14F-4D97-AF65-F5344CB8AC3E}">
        <p14:creationId xmlns:p14="http://schemas.microsoft.com/office/powerpoint/2010/main" val="93898028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引用 (キャプション付き)">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ja-JP" altLang="en-US"/>
              <a:t>マスター タイトルの書式設定</a:t>
            </a:r>
            <a:endParaRPr lang="en-US" dirty="0"/>
          </a:p>
        </p:txBody>
      </p:sp>
      <p:sp>
        <p:nvSpPr>
          <p:cNvPr id="14" name="Text Placeholder 3"/>
          <p:cNvSpPr>
            <a:spLocks noGrp="1"/>
          </p:cNvSpPr>
          <p:nvPr>
            <p:ph type="body" sz="half" idx="13"/>
          </p:nvPr>
        </p:nvSpPr>
        <p:spPr>
          <a:xfrm>
            <a:off x="1930400" y="3771174"/>
            <a:ext cx="7279649" cy="342174"/>
          </a:xfrm>
        </p:spPr>
        <p:txBody>
          <a:bodyPr anchor="t">
            <a:normAutofit/>
          </a:bodyPr>
          <a:lstStyle>
            <a:lvl1pPr marL="0" indent="0">
              <a:buNone/>
              <a:defRPr lang="en-US" sz="1400" b="0" i="0" kern="1200" cap="small" dirty="0">
                <a:solidFill>
                  <a:schemeClr val="accent1"/>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3DFA0E1C-FF95-4ECE-9020-D91B532BF20B}" type="datetimeFigureOut">
              <a:rPr kumimoji="1" lang="ja-JP" altLang="en-US" smtClean="0"/>
              <a:t>2021/11/27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FA85DB64-3F84-41B2-A9DB-AF53A4B4CBB5}" type="slidenum">
              <a:rPr kumimoji="1" lang="ja-JP" altLang="en-US" smtClean="0"/>
              <a:t>‹#›</a:t>
            </a:fld>
            <a:endParaRPr kumimoji="1" lang="ja-JP" altLang="en-US"/>
          </a:p>
        </p:txBody>
      </p:sp>
      <p:sp>
        <p:nvSpPr>
          <p:cNvPr id="9" name="TextBox 8"/>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
        <p:nvSpPr>
          <p:cNvPr id="13" name="TextBox 12"/>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210417276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名札">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ja-JP" altLang="en-US"/>
              <a:t>マスター タイトルの書式設定</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3DFA0E1C-FF95-4ECE-9020-D91B532BF20B}" type="datetimeFigureOut">
              <a:rPr kumimoji="1" lang="ja-JP" altLang="en-US" smtClean="0"/>
              <a:t>2021/11/27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FA85DB64-3F84-41B2-A9DB-AF53A4B4CBB5}" type="slidenum">
              <a:rPr kumimoji="1" lang="ja-JP" altLang="en-US" smtClean="0"/>
              <a:t>‹#›</a:t>
            </a:fld>
            <a:endParaRPr kumimoji="1" lang="ja-JP" altLang="en-US"/>
          </a:p>
        </p:txBody>
      </p:sp>
    </p:spTree>
    <p:extLst>
      <p:ext uri="{BB962C8B-B14F-4D97-AF65-F5344CB8AC3E}">
        <p14:creationId xmlns:p14="http://schemas.microsoft.com/office/powerpoint/2010/main" val="5858596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段">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3DFA0E1C-FF95-4ECE-9020-D91B532BF20B}" type="datetimeFigureOut">
              <a:rPr kumimoji="1" lang="ja-JP" altLang="en-US" smtClean="0"/>
              <a:t>2021/11/27</a:t>
            </a:fld>
            <a:endParaRPr kumimoji="1" lang="ja-JP" altLang="en-US"/>
          </a:p>
        </p:txBody>
      </p:sp>
      <p:sp>
        <p:nvSpPr>
          <p:cNvPr id="4"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FA85DB64-3F84-41B2-A9DB-AF53A4B4CBB5}" type="slidenum">
              <a:rPr kumimoji="1" lang="ja-JP" altLang="en-US" smtClean="0"/>
              <a:t>‹#›</a:t>
            </a:fld>
            <a:endParaRPr kumimoji="1" lang="ja-JP" altLang="en-US"/>
          </a:p>
        </p:txBody>
      </p:sp>
    </p:spTree>
    <p:extLst>
      <p:ext uri="{BB962C8B-B14F-4D97-AF65-F5344CB8AC3E}">
        <p14:creationId xmlns:p14="http://schemas.microsoft.com/office/powerpoint/2010/main" val="26110965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つの画像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ja-JP" altLang="en-US"/>
              <a:t>アイコンをクリックして図を追加</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ja-JP" altLang="en-US"/>
              <a:t>アイコンをクリックして図を追加</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ja-JP" altLang="en-US"/>
              <a:t>アイコンをクリックして図を追加</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3DFA0E1C-FF95-4ECE-9020-D91B532BF20B}" type="datetimeFigureOut">
              <a:rPr kumimoji="1" lang="ja-JP" altLang="en-US" smtClean="0"/>
              <a:t>2021/11/27</a:t>
            </a:fld>
            <a:endParaRPr kumimoji="1" lang="ja-JP" altLang="en-US"/>
          </a:p>
        </p:txBody>
      </p:sp>
      <p:sp>
        <p:nvSpPr>
          <p:cNvPr id="4"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FA85DB64-3F84-41B2-A9DB-AF53A4B4CBB5}" type="slidenum">
              <a:rPr kumimoji="1" lang="ja-JP" altLang="en-US" smtClean="0"/>
              <a:t>‹#›</a:t>
            </a:fld>
            <a:endParaRPr kumimoji="1" lang="ja-JP" altLang="en-US"/>
          </a:p>
        </p:txBody>
      </p:sp>
    </p:spTree>
    <p:extLst>
      <p:ext uri="{BB962C8B-B14F-4D97-AF65-F5344CB8AC3E}">
        <p14:creationId xmlns:p14="http://schemas.microsoft.com/office/powerpoint/2010/main" val="121173892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nchor="t" anchorCtr="0"/>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3DFA0E1C-FF95-4ECE-9020-D91B532BF20B}" type="datetimeFigureOut">
              <a:rPr kumimoji="1" lang="ja-JP" altLang="en-US" smtClean="0"/>
              <a:t>2021/11/27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FA85DB64-3F84-41B2-A9DB-AF53A4B4CBB5}" type="slidenum">
              <a:rPr kumimoji="1" lang="ja-JP" altLang="en-US" smtClean="0"/>
              <a:t>‹#›</a:t>
            </a:fld>
            <a:endParaRPr kumimoji="1" lang="ja-JP" altLang="en-US"/>
          </a:p>
        </p:txBody>
      </p:sp>
    </p:spTree>
    <p:extLst>
      <p:ext uri="{BB962C8B-B14F-4D97-AF65-F5344CB8AC3E}">
        <p14:creationId xmlns:p14="http://schemas.microsoft.com/office/powerpoint/2010/main" val="362266687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3DFA0E1C-FF95-4ECE-9020-D91B532BF20B}" type="datetimeFigureOut">
              <a:rPr kumimoji="1" lang="ja-JP" altLang="en-US" smtClean="0"/>
              <a:t>2021/11/27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FA85DB64-3F84-41B2-A9DB-AF53A4B4CBB5}" type="slidenum">
              <a:rPr kumimoji="1" lang="ja-JP" altLang="en-US" smtClean="0"/>
              <a:t>‹#›</a:t>
            </a:fld>
            <a:endParaRPr kumimoji="1" lang="ja-JP" altLang="en-US"/>
          </a:p>
        </p:txBody>
      </p:sp>
    </p:spTree>
    <p:extLst>
      <p:ext uri="{BB962C8B-B14F-4D97-AF65-F5344CB8AC3E}">
        <p14:creationId xmlns:p14="http://schemas.microsoft.com/office/powerpoint/2010/main" val="28029800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3DFA0E1C-FF95-4ECE-9020-D91B532BF20B}" type="datetimeFigureOut">
              <a:rPr kumimoji="1" lang="ja-JP" altLang="en-US" smtClean="0"/>
              <a:t>2021/11/27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FA85DB64-3F84-41B2-A9DB-AF53A4B4CBB5}" type="slidenum">
              <a:rPr kumimoji="1" lang="ja-JP" altLang="en-US" smtClean="0"/>
              <a:t>‹#›</a:t>
            </a:fld>
            <a:endParaRPr kumimoji="1" lang="ja-JP" altLang="en-US"/>
          </a:p>
        </p:txBody>
      </p:sp>
    </p:spTree>
    <p:extLst>
      <p:ext uri="{BB962C8B-B14F-4D97-AF65-F5344CB8AC3E}">
        <p14:creationId xmlns:p14="http://schemas.microsoft.com/office/powerpoint/2010/main" val="269151996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ja-JP" altLang="en-US"/>
              <a:t>マスター タイトルの書式設定</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3DFA0E1C-FF95-4ECE-9020-D91B532BF20B}" type="datetimeFigureOut">
              <a:rPr kumimoji="1" lang="ja-JP" altLang="en-US" smtClean="0"/>
              <a:t>2021/11/27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FA85DB64-3F84-41B2-A9DB-AF53A4B4CBB5}" type="slidenum">
              <a:rPr kumimoji="1" lang="ja-JP" altLang="en-US" smtClean="0"/>
              <a:t>‹#›</a:t>
            </a:fld>
            <a:endParaRPr kumimoji="1" lang="ja-JP" altLang="en-US"/>
          </a:p>
        </p:txBody>
      </p:sp>
    </p:spTree>
    <p:extLst>
      <p:ext uri="{BB962C8B-B14F-4D97-AF65-F5344CB8AC3E}">
        <p14:creationId xmlns:p14="http://schemas.microsoft.com/office/powerpoint/2010/main" val="78539801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3DFA0E1C-FF95-4ECE-9020-D91B532BF20B}" type="datetimeFigureOut">
              <a:rPr kumimoji="1" lang="ja-JP" altLang="en-US" smtClean="0"/>
              <a:t>2021/11/27</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FA85DB64-3F84-41B2-A9DB-AF53A4B4CBB5}" type="slidenum">
              <a:rPr kumimoji="1" lang="ja-JP" altLang="en-US" smtClean="0"/>
              <a:t>‹#›</a:t>
            </a:fld>
            <a:endParaRPr kumimoji="1" lang="ja-JP" altLang="en-US"/>
          </a:p>
        </p:txBody>
      </p:sp>
    </p:spTree>
    <p:extLst>
      <p:ext uri="{BB962C8B-B14F-4D97-AF65-F5344CB8AC3E}">
        <p14:creationId xmlns:p14="http://schemas.microsoft.com/office/powerpoint/2010/main" val="388629626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ja-JP" altLang="en-US"/>
              <a:t>マスター タイトルの書式設定</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3DFA0E1C-FF95-4ECE-9020-D91B532BF20B}" type="datetimeFigureOut">
              <a:rPr kumimoji="1" lang="ja-JP" altLang="en-US" smtClean="0"/>
              <a:t>2021/11/27</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FA85DB64-3F84-41B2-A9DB-AF53A4B4CBB5}" type="slidenum">
              <a:rPr kumimoji="1" lang="ja-JP" altLang="en-US" smtClean="0"/>
              <a:t>‹#›</a:t>
            </a:fld>
            <a:endParaRPr kumimoji="1" lang="ja-JP" altLang="en-US"/>
          </a:p>
        </p:txBody>
      </p:sp>
    </p:spTree>
    <p:extLst>
      <p:ext uri="{BB962C8B-B14F-4D97-AF65-F5344CB8AC3E}">
        <p14:creationId xmlns:p14="http://schemas.microsoft.com/office/powerpoint/2010/main" val="404675862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7" name="Date Placeholder 2"/>
          <p:cNvSpPr>
            <a:spLocks noGrp="1"/>
          </p:cNvSpPr>
          <p:nvPr>
            <p:ph type="dt" sz="half" idx="10"/>
          </p:nvPr>
        </p:nvSpPr>
        <p:spPr/>
        <p:txBody>
          <a:bodyPr/>
          <a:lstStyle/>
          <a:p>
            <a:fld id="{3DFA0E1C-FF95-4ECE-9020-D91B532BF20B}" type="datetimeFigureOut">
              <a:rPr kumimoji="1" lang="ja-JP" altLang="en-US" smtClean="0"/>
              <a:t>2021/11/27</a:t>
            </a:fld>
            <a:endParaRPr kumimoji="1" lang="ja-JP" altLang="en-US"/>
          </a:p>
        </p:txBody>
      </p:sp>
      <p:sp>
        <p:nvSpPr>
          <p:cNvPr id="5" name="Footer Placeholder 3"/>
          <p:cNvSpPr>
            <a:spLocks noGrp="1"/>
          </p:cNvSpPr>
          <p:nvPr>
            <p:ph type="ftr" sz="quarter" idx="11"/>
          </p:nvPr>
        </p:nvSpPr>
        <p:spPr/>
        <p:txBody>
          <a:bodyPr/>
          <a:lstStyle/>
          <a:p>
            <a:endParaRPr kumimoji="1" lang="ja-JP" altLang="en-US"/>
          </a:p>
        </p:txBody>
      </p:sp>
      <p:sp>
        <p:nvSpPr>
          <p:cNvPr id="6" name="Slide Number Placeholder 4"/>
          <p:cNvSpPr>
            <a:spLocks noGrp="1"/>
          </p:cNvSpPr>
          <p:nvPr>
            <p:ph type="sldNum" sz="quarter" idx="12"/>
          </p:nvPr>
        </p:nvSpPr>
        <p:spPr/>
        <p:txBody>
          <a:bodyPr/>
          <a:lstStyle/>
          <a:p>
            <a:fld id="{FA85DB64-3F84-41B2-A9DB-AF53A4B4CBB5}" type="slidenum">
              <a:rPr kumimoji="1" lang="ja-JP" altLang="en-US" smtClean="0"/>
              <a:t>‹#›</a:t>
            </a:fld>
            <a:endParaRPr kumimoji="1" lang="ja-JP" altLang="en-US"/>
          </a:p>
        </p:txBody>
      </p:sp>
    </p:spTree>
    <p:extLst>
      <p:ext uri="{BB962C8B-B14F-4D97-AF65-F5344CB8AC3E}">
        <p14:creationId xmlns:p14="http://schemas.microsoft.com/office/powerpoint/2010/main" val="175299010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3DFA0E1C-FF95-4ECE-9020-D91B532BF20B}" type="datetimeFigureOut">
              <a:rPr kumimoji="1" lang="ja-JP" altLang="en-US" smtClean="0"/>
              <a:t>2021/11/27</a:t>
            </a:fld>
            <a:endParaRPr kumimoji="1" lang="ja-JP" altLang="en-US"/>
          </a:p>
        </p:txBody>
      </p:sp>
      <p:sp>
        <p:nvSpPr>
          <p:cNvPr id="5" name="Footer Placeholder 2"/>
          <p:cNvSpPr>
            <a:spLocks noGrp="1"/>
          </p:cNvSpPr>
          <p:nvPr>
            <p:ph type="ftr" sz="quarter" idx="11"/>
          </p:nvPr>
        </p:nvSpPr>
        <p:spPr/>
        <p:txBody>
          <a:bodyPr/>
          <a:lstStyle/>
          <a:p>
            <a:endParaRPr kumimoji="1" lang="ja-JP" altLang="en-US"/>
          </a:p>
        </p:txBody>
      </p:sp>
      <p:sp>
        <p:nvSpPr>
          <p:cNvPr id="6" name="Slide Number Placeholder 3"/>
          <p:cNvSpPr>
            <a:spLocks noGrp="1"/>
          </p:cNvSpPr>
          <p:nvPr>
            <p:ph type="sldNum" sz="quarter" idx="12"/>
          </p:nvPr>
        </p:nvSpPr>
        <p:spPr/>
        <p:txBody>
          <a:bodyPr/>
          <a:lstStyle/>
          <a:p>
            <a:fld id="{FA85DB64-3F84-41B2-A9DB-AF53A4B4CBB5}" type="slidenum">
              <a:rPr kumimoji="1" lang="ja-JP" altLang="en-US" smtClean="0"/>
              <a:t>‹#›</a:t>
            </a:fld>
            <a:endParaRPr kumimoji="1" lang="ja-JP" altLang="en-US"/>
          </a:p>
        </p:txBody>
      </p:sp>
    </p:spTree>
    <p:extLst>
      <p:ext uri="{BB962C8B-B14F-4D97-AF65-F5344CB8AC3E}">
        <p14:creationId xmlns:p14="http://schemas.microsoft.com/office/powerpoint/2010/main" val="188667340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3401064" cy="1447800"/>
          </a:xfrm>
        </p:spPr>
        <p:txBody>
          <a:bodyPr anchor="b"/>
          <a:lstStyle>
            <a:lvl1pPr algn="l">
              <a:defRPr sz="2400" b="0"/>
            </a:lvl1pPr>
          </a:lstStyle>
          <a:p>
            <a:r>
              <a:rPr lang="ja-JP" altLang="en-US"/>
              <a:t>マスター タイトルの書式設定</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1154954"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7" name="Date Placeholder 4"/>
          <p:cNvSpPr>
            <a:spLocks noGrp="1"/>
          </p:cNvSpPr>
          <p:nvPr>
            <p:ph type="dt" sz="half" idx="10"/>
          </p:nvPr>
        </p:nvSpPr>
        <p:spPr/>
        <p:txBody>
          <a:bodyPr/>
          <a:lstStyle/>
          <a:p>
            <a:fld id="{3DFA0E1C-FF95-4ECE-9020-D91B532BF20B}" type="datetimeFigureOut">
              <a:rPr kumimoji="1" lang="ja-JP" altLang="en-US" smtClean="0"/>
              <a:t>2021/11/27</a:t>
            </a:fld>
            <a:endParaRPr kumimoji="1" lang="ja-JP" altLang="en-US"/>
          </a:p>
        </p:txBody>
      </p:sp>
      <p:sp>
        <p:nvSpPr>
          <p:cNvPr id="5" name="Footer Placeholder 5"/>
          <p:cNvSpPr>
            <a:spLocks noGrp="1"/>
          </p:cNvSpPr>
          <p:nvPr>
            <p:ph type="ftr" sz="quarter" idx="11"/>
          </p:nvPr>
        </p:nvSpPr>
        <p:spPr/>
        <p:txBody>
          <a:bodyPr/>
          <a:lstStyle/>
          <a:p>
            <a:endParaRPr kumimoji="1" lang="ja-JP" altLang="en-US"/>
          </a:p>
        </p:txBody>
      </p:sp>
      <p:sp>
        <p:nvSpPr>
          <p:cNvPr id="6" name="Slide Number Placeholder 6"/>
          <p:cNvSpPr>
            <a:spLocks noGrp="1"/>
          </p:cNvSpPr>
          <p:nvPr>
            <p:ph type="sldNum" sz="quarter" idx="12"/>
          </p:nvPr>
        </p:nvSpPr>
        <p:spPr/>
        <p:txBody>
          <a:bodyPr/>
          <a:lstStyle/>
          <a:p>
            <a:fld id="{FA85DB64-3F84-41B2-A9DB-AF53A4B4CBB5}" type="slidenum">
              <a:rPr kumimoji="1" lang="ja-JP" altLang="en-US" smtClean="0"/>
              <a:t>‹#›</a:t>
            </a:fld>
            <a:endParaRPr kumimoji="1" lang="ja-JP" altLang="en-US"/>
          </a:p>
        </p:txBody>
      </p:sp>
    </p:spTree>
    <p:extLst>
      <p:ext uri="{BB962C8B-B14F-4D97-AF65-F5344CB8AC3E}">
        <p14:creationId xmlns:p14="http://schemas.microsoft.com/office/powerpoint/2010/main" val="18643534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3DFA0E1C-FF95-4ECE-9020-D91B532BF20B}" type="datetimeFigureOut">
              <a:rPr kumimoji="1" lang="ja-JP" altLang="en-US" smtClean="0"/>
              <a:t>2021/11/27</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FA85DB64-3F84-41B2-A9DB-AF53A4B4CBB5}" type="slidenum">
              <a:rPr kumimoji="1" lang="ja-JP" altLang="en-US" smtClean="0"/>
              <a:t>‹#›</a:t>
            </a:fld>
            <a:endParaRPr kumimoji="1" lang="ja-JP" altLang="en-US"/>
          </a:p>
        </p:txBody>
      </p:sp>
    </p:spTree>
    <p:extLst>
      <p:ext uri="{BB962C8B-B14F-4D97-AF65-F5344CB8AC3E}">
        <p14:creationId xmlns:p14="http://schemas.microsoft.com/office/powerpoint/2010/main" val="22108629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9012"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3DFA0E1C-FF95-4ECE-9020-D91B532BF20B}" type="datetimeFigureOut">
              <a:rPr kumimoji="1" lang="ja-JP" altLang="en-US" smtClean="0"/>
              <a:t>2021/11/27</a:t>
            </a:fld>
            <a:endParaRPr kumimoji="1" lang="ja-JP" altLang="en-US"/>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kumimoji="1" lang="ja-JP" altLang="en-US"/>
          </a:p>
        </p:txBody>
      </p:sp>
      <p:sp>
        <p:nvSpPr>
          <p:cNvPr id="6" name="Slide Number Placeholder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FA85DB64-3F84-41B2-A9DB-AF53A4B4CBB5}" type="slidenum">
              <a:rPr kumimoji="1" lang="ja-JP" altLang="en-US" smtClean="0"/>
              <a:t>‹#›</a:t>
            </a:fld>
            <a:endParaRPr kumimoji="1" lang="ja-JP" altLang="en-US"/>
          </a:p>
        </p:txBody>
      </p:sp>
    </p:spTree>
    <p:extLst>
      <p:ext uri="{BB962C8B-B14F-4D97-AF65-F5344CB8AC3E}">
        <p14:creationId xmlns:p14="http://schemas.microsoft.com/office/powerpoint/2010/main" val="3078675065"/>
      </p:ext>
    </p:extLst>
  </p:cSld>
  <p:clrMap bg1="dk1" tx1="lt1" bg2="dk2" tx2="lt2" accent1="accent1" accent2="accent2" accent3="accent3" accent4="accent4" accent5="accent5" accent6="accent6" hlink="hlink" folHlink="folHlink"/>
  <p:sldLayoutIdLst>
    <p:sldLayoutId id="2147483780" r:id="rId1"/>
    <p:sldLayoutId id="2147483781" r:id="rId2"/>
    <p:sldLayoutId id="2147483782" r:id="rId3"/>
    <p:sldLayoutId id="2147483783" r:id="rId4"/>
    <p:sldLayoutId id="2147483784" r:id="rId5"/>
    <p:sldLayoutId id="2147483785" r:id="rId6"/>
    <p:sldLayoutId id="2147483786" r:id="rId7"/>
    <p:sldLayoutId id="2147483787" r:id="rId8"/>
    <p:sldLayoutId id="2147483788" r:id="rId9"/>
    <p:sldLayoutId id="2147483789" r:id="rId10"/>
    <p:sldLayoutId id="2147483790" r:id="rId11"/>
    <p:sldLayoutId id="2147483791" r:id="rId12"/>
    <p:sldLayoutId id="2147483792" r:id="rId13"/>
    <p:sldLayoutId id="2147483793" r:id="rId14"/>
    <p:sldLayoutId id="2147483794" r:id="rId15"/>
    <p:sldLayoutId id="2147483795" r:id="rId16"/>
    <p:sldLayoutId id="2147483796" r:id="rId17"/>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xStyles>
    <p:titleStyle>
      <a:lvl1pPr algn="l" defTabSz="457200" rtl="0" eaLnBrk="1" latinLnBrk="0" hangingPunct="1">
        <a:spcBef>
          <a:spcPct val="0"/>
        </a:spcBef>
        <a:buNone/>
        <a:defRPr kumimoji="1" sz="4200" b="0" i="0" kern="1200">
          <a:solidFill>
            <a:schemeClr val="tx2"/>
          </a:solidFill>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kumimoji="1"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kumimoji="1"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kumimoji="1"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kumimoji="1"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kumimoji="1"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kumimoji="1"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kumimoji="1"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kumimoji="1"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kumimoji="1" sz="1400" b="0" i="0" kern="1200">
          <a:solidFill>
            <a:schemeClr val="tx1"/>
          </a:solidFill>
          <a:latin typeface="+mj-lt"/>
          <a:ea typeface="+mj-ea"/>
          <a:cs typeface="+mj-cs"/>
        </a:defRPr>
      </a:lvl9pPr>
    </p:bodyStyle>
    <p:otherStyle>
      <a:defPPr>
        <a:defRPr lang="en-US"/>
      </a:defPPr>
      <a:lvl1pPr marL="0" algn="l" defTabSz="457200" rtl="0" eaLnBrk="1" latinLnBrk="0" hangingPunct="1">
        <a:defRPr kumimoji="1" sz="1800" kern="1200">
          <a:solidFill>
            <a:schemeClr val="tx1"/>
          </a:solidFill>
          <a:latin typeface="+mn-lt"/>
          <a:ea typeface="+mn-ea"/>
          <a:cs typeface="+mn-cs"/>
        </a:defRPr>
      </a:lvl1pPr>
      <a:lvl2pPr marL="457200" algn="l" defTabSz="457200" rtl="0" eaLnBrk="1" latinLnBrk="0" hangingPunct="1">
        <a:defRPr kumimoji="1" sz="1800" kern="1200">
          <a:solidFill>
            <a:schemeClr val="tx1"/>
          </a:solidFill>
          <a:latin typeface="+mn-lt"/>
          <a:ea typeface="+mn-ea"/>
          <a:cs typeface="+mn-cs"/>
        </a:defRPr>
      </a:lvl2pPr>
      <a:lvl3pPr marL="914400" algn="l" defTabSz="457200" rtl="0" eaLnBrk="1" latinLnBrk="0" hangingPunct="1">
        <a:defRPr kumimoji="1" sz="1800" kern="1200">
          <a:solidFill>
            <a:schemeClr val="tx1"/>
          </a:solidFill>
          <a:latin typeface="+mn-lt"/>
          <a:ea typeface="+mn-ea"/>
          <a:cs typeface="+mn-cs"/>
        </a:defRPr>
      </a:lvl3pPr>
      <a:lvl4pPr marL="1371600" algn="l" defTabSz="457200" rtl="0" eaLnBrk="1" latinLnBrk="0" hangingPunct="1">
        <a:defRPr kumimoji="1" sz="1800" kern="1200">
          <a:solidFill>
            <a:schemeClr val="tx1"/>
          </a:solidFill>
          <a:latin typeface="+mn-lt"/>
          <a:ea typeface="+mn-ea"/>
          <a:cs typeface="+mn-cs"/>
        </a:defRPr>
      </a:lvl4pPr>
      <a:lvl5pPr marL="1828800" algn="l" defTabSz="457200" rtl="0" eaLnBrk="1" latinLnBrk="0" hangingPunct="1">
        <a:defRPr kumimoji="1" sz="1800" kern="1200">
          <a:solidFill>
            <a:schemeClr val="tx1"/>
          </a:solidFill>
          <a:latin typeface="+mn-lt"/>
          <a:ea typeface="+mn-ea"/>
          <a:cs typeface="+mn-cs"/>
        </a:defRPr>
      </a:lvl5pPr>
      <a:lvl6pPr marL="2286000" algn="l" defTabSz="457200" rtl="0" eaLnBrk="1" latinLnBrk="0" hangingPunct="1">
        <a:defRPr kumimoji="1" sz="1800" kern="1200">
          <a:solidFill>
            <a:schemeClr val="tx1"/>
          </a:solidFill>
          <a:latin typeface="+mn-lt"/>
          <a:ea typeface="+mn-ea"/>
          <a:cs typeface="+mn-cs"/>
        </a:defRPr>
      </a:lvl6pPr>
      <a:lvl7pPr marL="2743200" algn="l" defTabSz="457200" rtl="0" eaLnBrk="1" latinLnBrk="0" hangingPunct="1">
        <a:defRPr kumimoji="1" sz="1800" kern="1200">
          <a:solidFill>
            <a:schemeClr val="tx1"/>
          </a:solidFill>
          <a:latin typeface="+mn-lt"/>
          <a:ea typeface="+mn-ea"/>
          <a:cs typeface="+mn-cs"/>
        </a:defRPr>
      </a:lvl7pPr>
      <a:lvl8pPr marL="3200400" algn="l" defTabSz="457200" rtl="0" eaLnBrk="1" latinLnBrk="0" hangingPunct="1">
        <a:defRPr kumimoji="1" sz="1800" kern="1200">
          <a:solidFill>
            <a:schemeClr val="tx1"/>
          </a:solidFill>
          <a:latin typeface="+mn-lt"/>
          <a:ea typeface="+mn-ea"/>
          <a:cs typeface="+mn-cs"/>
        </a:defRPr>
      </a:lvl8pPr>
      <a:lvl9pPr marL="3657600" algn="l" defTabSz="4572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4.xml"/><Relationship Id="rId5" Type="http://schemas.openxmlformats.org/officeDocument/2006/relationships/image" Target="../media/image28.png"/><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4.xml"/><Relationship Id="rId5" Type="http://schemas.openxmlformats.org/officeDocument/2006/relationships/image" Target="../media/image31.png"/><Relationship Id="rId4" Type="http://schemas.openxmlformats.org/officeDocument/2006/relationships/image" Target="../media/image30.png"/></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33.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2.xml"/><Relationship Id="rId1" Type="http://schemas.openxmlformats.org/officeDocument/2006/relationships/slideLayout" Target="../slideLayouts/slideLayout4.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2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 Id="rId9"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8" Type="http://schemas.openxmlformats.org/officeDocument/2006/relationships/image" Target="../media/image22.png"/><Relationship Id="rId13" Type="http://schemas.microsoft.com/office/2007/relationships/diagramDrawing" Target="../diagrams/drawing1.xml"/><Relationship Id="rId3" Type="http://schemas.openxmlformats.org/officeDocument/2006/relationships/image" Target="../media/image1.jpeg"/><Relationship Id="rId7" Type="http://schemas.openxmlformats.org/officeDocument/2006/relationships/image" Target="../media/image5.png"/><Relationship Id="rId12" Type="http://schemas.openxmlformats.org/officeDocument/2006/relationships/diagramColors" Target="../diagrams/colors1.xml"/><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image" Target="../media/image4.png"/><Relationship Id="rId11" Type="http://schemas.openxmlformats.org/officeDocument/2006/relationships/diagramQuickStyle" Target="../diagrams/quickStyle1.xml"/><Relationship Id="rId5" Type="http://schemas.openxmlformats.org/officeDocument/2006/relationships/image" Target="../media/image3.png"/><Relationship Id="rId10" Type="http://schemas.openxmlformats.org/officeDocument/2006/relationships/diagramLayout" Target="../diagrams/layout1.xml"/><Relationship Id="rId4" Type="http://schemas.openxmlformats.org/officeDocument/2006/relationships/image" Target="../media/image2.png"/><Relationship Id="rId9" Type="http://schemas.openxmlformats.org/officeDocument/2006/relationships/diagramData" Target="../diagrams/data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サブタイトル 2"/>
          <p:cNvSpPr>
            <a:spLocks noGrp="1"/>
          </p:cNvSpPr>
          <p:nvPr>
            <p:ph type="subTitle" idx="1"/>
          </p:nvPr>
        </p:nvSpPr>
        <p:spPr/>
        <p:txBody>
          <a:bodyPr>
            <a:normAutofit fontScale="47500" lnSpcReduction="20000"/>
          </a:bodyPr>
          <a:lstStyle/>
          <a:p>
            <a:r>
              <a:rPr lang="en-US" altLang="ja-JP" sz="4000" b="1" cap="none">
                <a:latin typeface="BIZ UDPゴシック" panose="020B0400000000000000" pitchFamily="50" charset="-128"/>
                <a:ea typeface="BIZ UDPゴシック" panose="020B0400000000000000" pitchFamily="50" charset="-128"/>
              </a:rPr>
              <a:t>Blockln</a:t>
            </a:r>
            <a:endParaRPr lang="en-US" altLang="ja-JP" sz="1050" b="1" dirty="0">
              <a:latin typeface="BIZ UDPゴシック" panose="020B0400000000000000" pitchFamily="50" charset="-128"/>
              <a:ea typeface="BIZ UDPゴシック" panose="020B0400000000000000" pitchFamily="50" charset="-128"/>
            </a:endParaRPr>
          </a:p>
          <a:p>
            <a:endParaRPr lang="en-US" altLang="ja-JP" b="1" dirty="0"/>
          </a:p>
          <a:p>
            <a:r>
              <a:rPr lang="ja-JP" altLang="en-US" b="1" dirty="0"/>
              <a:t>福井情報</a:t>
            </a:r>
            <a:r>
              <a:rPr lang="en-US" altLang="ja-JP" b="1" dirty="0"/>
              <a:t>IT</a:t>
            </a:r>
            <a:r>
              <a:rPr lang="ja-JP" altLang="en-US" b="1" dirty="0"/>
              <a:t>クリエイター専門学校</a:t>
            </a:r>
            <a:endParaRPr kumimoji="1" lang="ja-JP" altLang="en-US" b="1" dirty="0"/>
          </a:p>
        </p:txBody>
      </p:sp>
      <p:pic>
        <p:nvPicPr>
          <p:cNvPr id="5" name="図 4"/>
          <p:cNvPicPr/>
          <p:nvPr/>
        </p:nvPicPr>
        <p:blipFill>
          <a:blip r:embed="rId3" cstate="print">
            <a:extLst>
              <a:ext uri="{28A0092B-C50C-407E-A947-70E740481C1C}">
                <a14:useLocalDpi xmlns:a14="http://schemas.microsoft.com/office/drawing/2010/main" val="0"/>
              </a:ext>
            </a:extLst>
          </a:blip>
          <a:stretch>
            <a:fillRect/>
          </a:stretch>
        </p:blipFill>
        <p:spPr>
          <a:xfrm>
            <a:off x="2116250" y="1937808"/>
            <a:ext cx="7959500" cy="1664230"/>
          </a:xfrm>
          <a:prstGeom prst="rect">
            <a:avLst/>
          </a:prstGeom>
        </p:spPr>
      </p:pic>
    </p:spTree>
    <p:extLst>
      <p:ext uri="{BB962C8B-B14F-4D97-AF65-F5344CB8AC3E}">
        <p14:creationId xmlns:p14="http://schemas.microsoft.com/office/powerpoint/2010/main" val="33992797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コンテンツ プレースホルダー 5"/>
          <p:cNvPicPr>
            <a:picLocks noGrp="1" noChangeAspect="1"/>
          </p:cNvPicPr>
          <p:nvPr>
            <p:ph sz="half" idx="1"/>
          </p:nvPr>
        </p:nvPicPr>
        <p:blipFill rotWithShape="1">
          <a:blip r:embed="rId3"/>
          <a:stretch/>
        </p:blipFill>
        <p:spPr>
          <a:xfrm>
            <a:off x="1283038" y="1236944"/>
            <a:ext cx="4898306" cy="5306499"/>
          </a:xfrm>
          <a:prstGeom prst="rect">
            <a:avLst/>
          </a:prstGeom>
        </p:spPr>
      </p:pic>
      <p:pic>
        <p:nvPicPr>
          <p:cNvPr id="7" name="コンテンツ プレースホルダー 5"/>
          <p:cNvPicPr>
            <a:picLocks noChangeAspect="1"/>
          </p:cNvPicPr>
          <p:nvPr/>
        </p:nvPicPr>
        <p:blipFill rotWithShape="1">
          <a:blip r:embed="rId3"/>
          <a:srcRect l="7921" t="33462" r="52170" b="46190"/>
          <a:stretch/>
        </p:blipFill>
        <p:spPr>
          <a:xfrm>
            <a:off x="469465" y="2326849"/>
            <a:ext cx="5963986" cy="3294207"/>
          </a:xfrm>
          <a:prstGeom prst="rect">
            <a:avLst/>
          </a:prstGeom>
        </p:spPr>
      </p:pic>
      <p:pic>
        <p:nvPicPr>
          <p:cNvPr id="14" name="コンテンツ プレースホルダー 5"/>
          <p:cNvPicPr>
            <a:picLocks noChangeAspect="1"/>
          </p:cNvPicPr>
          <p:nvPr/>
        </p:nvPicPr>
        <p:blipFill rotWithShape="1">
          <a:blip r:embed="rId3"/>
          <a:srcRect l="7641" t="55355" r="7813" b="2147"/>
          <a:stretch/>
        </p:blipFill>
        <p:spPr>
          <a:xfrm>
            <a:off x="469464" y="2326849"/>
            <a:ext cx="6417723" cy="3494799"/>
          </a:xfrm>
          <a:prstGeom prst="rect">
            <a:avLst/>
          </a:prstGeom>
        </p:spPr>
      </p:pic>
      <p:sp>
        <p:nvSpPr>
          <p:cNvPr id="5" name="コンテンツ プレースホルダー 4"/>
          <p:cNvSpPr>
            <a:spLocks noGrp="1"/>
          </p:cNvSpPr>
          <p:nvPr>
            <p:ph sz="half" idx="2"/>
          </p:nvPr>
        </p:nvSpPr>
        <p:spPr>
          <a:xfrm>
            <a:off x="6977500" y="1621403"/>
            <a:ext cx="4396341" cy="4200245"/>
          </a:xfrm>
        </p:spPr>
        <p:txBody>
          <a:bodyPr>
            <a:normAutofit/>
          </a:bodyPr>
          <a:lstStyle/>
          <a:p>
            <a:r>
              <a:rPr kumimoji="1" lang="ja-JP" altLang="en-US" dirty="0"/>
              <a:t>キャラクターをゴールへ導くとクリア</a:t>
            </a:r>
            <a:endParaRPr kumimoji="1" lang="en-US" altLang="ja-JP" dirty="0"/>
          </a:p>
          <a:p>
            <a:r>
              <a:rPr kumimoji="1" lang="ja-JP" altLang="en-US" dirty="0"/>
              <a:t>キャラクターが通る道を開くために、カーソルを操作する</a:t>
            </a:r>
            <a:endParaRPr kumimoji="1" lang="en-US" altLang="ja-JP" dirty="0"/>
          </a:p>
          <a:p>
            <a:pPr lvl="1"/>
            <a:r>
              <a:rPr lang="ja-JP" altLang="en-US" dirty="0"/>
              <a:t>キャラクターは前進したり曲がることができるが、ユーザーには操作できず、自動で進む</a:t>
            </a:r>
            <a:endParaRPr kumimoji="1" lang="en-US" altLang="ja-JP" dirty="0"/>
          </a:p>
          <a:p>
            <a:r>
              <a:rPr lang="ja-JP" altLang="en-US" dirty="0"/>
              <a:t>カーソルを操作するためにプログラムを作る</a:t>
            </a:r>
            <a:endParaRPr lang="en-US" altLang="ja-JP" dirty="0"/>
          </a:p>
          <a:p>
            <a:pPr lvl="1"/>
            <a:r>
              <a:rPr kumimoji="1" lang="ja-JP" altLang="en-US" dirty="0"/>
              <a:t>プログラムはブロックを組み合わせて作る</a:t>
            </a:r>
          </a:p>
        </p:txBody>
      </p:sp>
      <p:sp>
        <p:nvSpPr>
          <p:cNvPr id="13" name="楕円 12"/>
          <p:cNvSpPr/>
          <p:nvPr/>
        </p:nvSpPr>
        <p:spPr>
          <a:xfrm>
            <a:off x="1822395" y="2940046"/>
            <a:ext cx="649877" cy="617019"/>
          </a:xfrm>
          <a:prstGeom prst="ellipse">
            <a:avLst/>
          </a:prstGeom>
          <a:noFill/>
          <a:ln w="57150">
            <a:solidFill>
              <a:schemeClr val="accent2"/>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kumimoji="1" lang="ja-JP" altLang="en-US"/>
          </a:p>
        </p:txBody>
      </p:sp>
      <p:sp>
        <p:nvSpPr>
          <p:cNvPr id="15" name="右矢印 14"/>
          <p:cNvSpPr/>
          <p:nvPr/>
        </p:nvSpPr>
        <p:spPr>
          <a:xfrm rot="588465">
            <a:off x="1791374" y="4190745"/>
            <a:ext cx="3173719" cy="274567"/>
          </a:xfrm>
          <a:prstGeom prst="rightArrow">
            <a:avLst/>
          </a:prstGeom>
          <a:solidFill>
            <a:srgbClr val="D0190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タイトル 1">
            <a:extLst>
              <a:ext uri="{FF2B5EF4-FFF2-40B4-BE49-F238E27FC236}">
                <a16:creationId xmlns:a16="http://schemas.microsoft.com/office/drawing/2014/main" id="{7F10619A-BC66-495D-B487-6720ED9F6AAA}"/>
              </a:ext>
            </a:extLst>
          </p:cNvPr>
          <p:cNvSpPr>
            <a:spLocks noGrp="1"/>
          </p:cNvSpPr>
          <p:nvPr>
            <p:ph type="title"/>
          </p:nvPr>
        </p:nvSpPr>
        <p:spPr>
          <a:xfrm>
            <a:off x="355909" y="243168"/>
            <a:ext cx="3435042" cy="718857"/>
          </a:xfrm>
        </p:spPr>
        <p:txBody>
          <a:bodyPr/>
          <a:lstStyle/>
          <a:p>
            <a:r>
              <a:rPr kumimoji="1" lang="ja-JP" altLang="en-US"/>
              <a:t>パズルの仕様</a:t>
            </a:r>
          </a:p>
        </p:txBody>
      </p:sp>
    </p:spTree>
    <p:extLst>
      <p:ext uri="{BB962C8B-B14F-4D97-AF65-F5344CB8AC3E}">
        <p14:creationId xmlns:p14="http://schemas.microsoft.com/office/powerpoint/2010/main" val="369478527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25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250" fill="hold"/>
                                        <p:tgtEl>
                                          <p:spTgt spid="5">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anim calcmode="lin" valueType="num">
                                      <p:cBhvr additive="base">
                                        <p:cTn id="11" dur="25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12" dur="250" fill="hold"/>
                                        <p:tgtEl>
                                          <p:spTgt spid="5">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anim calcmode="lin" valueType="num">
                                      <p:cBhvr additive="base">
                                        <p:cTn id="15" dur="25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16" dur="250" fill="hold"/>
                                        <p:tgtEl>
                                          <p:spTgt spid="5">
                                            <p:txEl>
                                              <p:pRg st="2" end="2"/>
                                            </p:txEl>
                                          </p:spTgt>
                                        </p:tgtEl>
                                        <p:attrNameLst>
                                          <p:attrName>ppt_y</p:attrName>
                                        </p:attrNameLst>
                                      </p:cBhvr>
                                      <p:tavLst>
                                        <p:tav tm="0">
                                          <p:val>
                                            <p:strVal val="1+#ppt_h/2"/>
                                          </p:val>
                                        </p:tav>
                                        <p:tav tm="100000">
                                          <p:val>
                                            <p:strVal val="#ppt_y"/>
                                          </p:val>
                                        </p:tav>
                                      </p:tavLst>
                                    </p:anim>
                                  </p:childTnLst>
                                </p:cTn>
                              </p:par>
                              <p:par>
                                <p:cTn id="17" presetID="10" presetClass="exit" presetSubtype="0" fill="hold" nodeType="withEffect">
                                  <p:stCondLst>
                                    <p:cond delay="0"/>
                                  </p:stCondLst>
                                  <p:childTnLst>
                                    <p:animEffect transition="out" filter="fade">
                                      <p:cBhvr>
                                        <p:cTn id="18" dur="250"/>
                                        <p:tgtEl>
                                          <p:spTgt spid="6"/>
                                        </p:tgtEl>
                                      </p:cBhvr>
                                    </p:animEffect>
                                    <p:set>
                                      <p:cBhvr>
                                        <p:cTn id="19" dur="1" fill="hold">
                                          <p:stCondLst>
                                            <p:cond delay="249"/>
                                          </p:stCondLst>
                                        </p:cTn>
                                        <p:tgtEl>
                                          <p:spTgt spid="6"/>
                                        </p:tgtEl>
                                        <p:attrNameLst>
                                          <p:attrName>style.visibility</p:attrName>
                                        </p:attrNameLst>
                                      </p:cBhvr>
                                      <p:to>
                                        <p:strVal val="hidden"/>
                                      </p:to>
                                    </p:set>
                                  </p:childTnLst>
                                </p:cTn>
                              </p:par>
                              <p:par>
                                <p:cTn id="20" presetID="10" presetClass="entr" presetSubtype="0" fill="hold"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250"/>
                                        <p:tgtEl>
                                          <p:spTgt spid="7"/>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fade">
                                      <p:cBhvr>
                                        <p:cTn id="25" dur="250"/>
                                        <p:tgtEl>
                                          <p:spTgt spid="15"/>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25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5">
                                            <p:txEl>
                                              <p:pRg st="3" end="3"/>
                                            </p:txEl>
                                          </p:spTgt>
                                        </p:tgtEl>
                                        <p:attrNameLst>
                                          <p:attrName>style.visibility</p:attrName>
                                        </p:attrNameLst>
                                      </p:cBhvr>
                                      <p:to>
                                        <p:strVal val="visible"/>
                                      </p:to>
                                    </p:set>
                                    <p:anim calcmode="lin" valueType="num">
                                      <p:cBhvr additive="base">
                                        <p:cTn id="35" dur="25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36" dur="250" fill="hold"/>
                                        <p:tgtEl>
                                          <p:spTgt spid="5">
                                            <p:txEl>
                                              <p:pRg st="3" end="3"/>
                                            </p:txEl>
                                          </p:spTgt>
                                        </p:tgtEl>
                                        <p:attrNameLst>
                                          <p:attrName>ppt_y</p:attrName>
                                        </p:attrNameLst>
                                      </p:cBhvr>
                                      <p:tavLst>
                                        <p:tav tm="0">
                                          <p:val>
                                            <p:strVal val="1+#ppt_h/2"/>
                                          </p:val>
                                        </p:tav>
                                        <p:tav tm="100000">
                                          <p:val>
                                            <p:strVal val="#ppt_y"/>
                                          </p:val>
                                        </p:tav>
                                      </p:tavLst>
                                    </p:anim>
                                  </p:childTnLst>
                                </p:cTn>
                              </p:par>
                              <p:par>
                                <p:cTn id="37" presetID="10" presetClass="exit" presetSubtype="0" fill="hold" nodeType="withEffect">
                                  <p:stCondLst>
                                    <p:cond delay="0"/>
                                  </p:stCondLst>
                                  <p:childTnLst>
                                    <p:animEffect transition="out" filter="fade">
                                      <p:cBhvr>
                                        <p:cTn id="38" dur="250"/>
                                        <p:tgtEl>
                                          <p:spTgt spid="7"/>
                                        </p:tgtEl>
                                      </p:cBhvr>
                                    </p:animEffect>
                                    <p:set>
                                      <p:cBhvr>
                                        <p:cTn id="39" dur="1" fill="hold">
                                          <p:stCondLst>
                                            <p:cond delay="249"/>
                                          </p:stCondLst>
                                        </p:cTn>
                                        <p:tgtEl>
                                          <p:spTgt spid="7"/>
                                        </p:tgtEl>
                                        <p:attrNameLst>
                                          <p:attrName>style.visibility</p:attrName>
                                        </p:attrNameLst>
                                      </p:cBhvr>
                                      <p:to>
                                        <p:strVal val="hidden"/>
                                      </p:to>
                                    </p:set>
                                  </p:childTnLst>
                                </p:cTn>
                              </p:par>
                              <p:par>
                                <p:cTn id="40" presetID="10" presetClass="exit" presetSubtype="0" fill="hold" grpId="1" nodeType="withEffect">
                                  <p:stCondLst>
                                    <p:cond delay="0"/>
                                  </p:stCondLst>
                                  <p:childTnLst>
                                    <p:animEffect transition="out" filter="fade">
                                      <p:cBhvr>
                                        <p:cTn id="41" dur="250"/>
                                        <p:tgtEl>
                                          <p:spTgt spid="13"/>
                                        </p:tgtEl>
                                      </p:cBhvr>
                                    </p:animEffect>
                                    <p:set>
                                      <p:cBhvr>
                                        <p:cTn id="42" dur="1" fill="hold">
                                          <p:stCondLst>
                                            <p:cond delay="249"/>
                                          </p:stCondLst>
                                        </p:cTn>
                                        <p:tgtEl>
                                          <p:spTgt spid="13"/>
                                        </p:tgtEl>
                                        <p:attrNameLst>
                                          <p:attrName>style.visibility</p:attrName>
                                        </p:attrNameLst>
                                      </p:cBhvr>
                                      <p:to>
                                        <p:strVal val="hidden"/>
                                      </p:to>
                                    </p:set>
                                  </p:childTnLst>
                                </p:cTn>
                              </p:par>
                              <p:par>
                                <p:cTn id="43" presetID="10" presetClass="exit" presetSubtype="0" fill="hold" grpId="1" nodeType="withEffect">
                                  <p:stCondLst>
                                    <p:cond delay="0"/>
                                  </p:stCondLst>
                                  <p:childTnLst>
                                    <p:animEffect transition="out" filter="fade">
                                      <p:cBhvr>
                                        <p:cTn id="44" dur="250"/>
                                        <p:tgtEl>
                                          <p:spTgt spid="15"/>
                                        </p:tgtEl>
                                      </p:cBhvr>
                                    </p:animEffect>
                                    <p:set>
                                      <p:cBhvr>
                                        <p:cTn id="45" dur="1" fill="hold">
                                          <p:stCondLst>
                                            <p:cond delay="249"/>
                                          </p:stCondLst>
                                        </p:cTn>
                                        <p:tgtEl>
                                          <p:spTgt spid="15"/>
                                        </p:tgtEl>
                                        <p:attrNameLst>
                                          <p:attrName>style.visibility</p:attrName>
                                        </p:attrNameLst>
                                      </p:cBhvr>
                                      <p:to>
                                        <p:strVal val="hidden"/>
                                      </p:to>
                                    </p:set>
                                  </p:childTnLst>
                                </p:cTn>
                              </p:par>
                              <p:par>
                                <p:cTn id="46" presetID="10" presetClass="entr" presetSubtype="0" fill="hold" nodeType="withEffect">
                                  <p:stCondLst>
                                    <p:cond delay="0"/>
                                  </p:stCondLst>
                                  <p:childTnLst>
                                    <p:set>
                                      <p:cBhvr>
                                        <p:cTn id="47" dur="1" fill="hold">
                                          <p:stCondLst>
                                            <p:cond delay="0"/>
                                          </p:stCondLst>
                                        </p:cTn>
                                        <p:tgtEl>
                                          <p:spTgt spid="14"/>
                                        </p:tgtEl>
                                        <p:attrNameLst>
                                          <p:attrName>style.visibility</p:attrName>
                                        </p:attrNameLst>
                                      </p:cBhvr>
                                      <p:to>
                                        <p:strVal val="visible"/>
                                      </p:to>
                                    </p:set>
                                    <p:animEffect transition="in" filter="fade">
                                      <p:cBhvr>
                                        <p:cTn id="48" dur="250"/>
                                        <p:tgtEl>
                                          <p:spTgt spid="14"/>
                                        </p:tgtEl>
                                      </p:cBhvr>
                                    </p:animEffect>
                                  </p:childTnLst>
                                </p:cTn>
                              </p:par>
                              <p:par>
                                <p:cTn id="49" presetID="2" presetClass="entr" presetSubtype="4" fill="hold" nodeType="withEffect">
                                  <p:stCondLst>
                                    <p:cond delay="0"/>
                                  </p:stCondLst>
                                  <p:childTnLst>
                                    <p:set>
                                      <p:cBhvr>
                                        <p:cTn id="50" dur="1" fill="hold">
                                          <p:stCondLst>
                                            <p:cond delay="0"/>
                                          </p:stCondLst>
                                        </p:cTn>
                                        <p:tgtEl>
                                          <p:spTgt spid="5">
                                            <p:txEl>
                                              <p:pRg st="4" end="4"/>
                                            </p:txEl>
                                          </p:spTgt>
                                        </p:tgtEl>
                                        <p:attrNameLst>
                                          <p:attrName>style.visibility</p:attrName>
                                        </p:attrNameLst>
                                      </p:cBhvr>
                                      <p:to>
                                        <p:strVal val="visible"/>
                                      </p:to>
                                    </p:set>
                                    <p:anim calcmode="lin" valueType="num">
                                      <p:cBhvr additive="base">
                                        <p:cTn id="51" dur="250" fill="hold"/>
                                        <p:tgtEl>
                                          <p:spTgt spid="5">
                                            <p:txEl>
                                              <p:pRg st="4" end="4"/>
                                            </p:txEl>
                                          </p:spTgt>
                                        </p:tgtEl>
                                        <p:attrNameLst>
                                          <p:attrName>ppt_x</p:attrName>
                                        </p:attrNameLst>
                                      </p:cBhvr>
                                      <p:tavLst>
                                        <p:tav tm="0">
                                          <p:val>
                                            <p:strVal val="#ppt_x"/>
                                          </p:val>
                                        </p:tav>
                                        <p:tav tm="100000">
                                          <p:val>
                                            <p:strVal val="#ppt_x"/>
                                          </p:val>
                                        </p:tav>
                                      </p:tavLst>
                                    </p:anim>
                                    <p:anim calcmode="lin" valueType="num">
                                      <p:cBhvr additive="base">
                                        <p:cTn id="52" dur="250" fill="hold"/>
                                        <p:tgtEl>
                                          <p:spTgt spid="5">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15" grpId="0" animBg="1"/>
      <p:bldP spid="15" grpId="1" animBg="1"/>
    </p:bld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パズルパート：キャラクター</a:t>
            </a:r>
            <a:endParaRPr kumimoji="1" lang="ja-JP" altLang="en-US" dirty="0"/>
          </a:p>
        </p:txBody>
      </p:sp>
      <p:pic>
        <p:nvPicPr>
          <p:cNvPr id="5" name="コンテンツ プレースホルダー 4"/>
          <p:cNvPicPr>
            <a:picLocks noGrp="1" noChangeAspect="1"/>
          </p:cNvPicPr>
          <p:nvPr>
            <p:ph sz="half" idx="1"/>
          </p:nvPr>
        </p:nvPicPr>
        <p:blipFill rotWithShape="1">
          <a:blip r:embed="rId3"/>
          <a:srcRect t="24624" r="42269"/>
          <a:stretch/>
        </p:blipFill>
        <p:spPr>
          <a:xfrm>
            <a:off x="1295402" y="2561584"/>
            <a:ext cx="2339338" cy="3308864"/>
          </a:xfrm>
          <a:prstGeom prst="rect">
            <a:avLst/>
          </a:prstGeom>
        </p:spPr>
      </p:pic>
      <p:sp>
        <p:nvSpPr>
          <p:cNvPr id="4" name="コンテンツ プレースホルダー 3"/>
          <p:cNvSpPr>
            <a:spLocks noGrp="1"/>
          </p:cNvSpPr>
          <p:nvPr>
            <p:ph sz="half" idx="2"/>
          </p:nvPr>
        </p:nvSpPr>
        <p:spPr/>
        <p:txBody>
          <a:bodyPr>
            <a:normAutofit/>
          </a:bodyPr>
          <a:lstStyle/>
          <a:p>
            <a:r>
              <a:rPr kumimoji="1" lang="ja-JP" altLang="en-US" sz="2000"/>
              <a:t>キャラクターは前進し、木にぶつかったときに曲がることしかできない</a:t>
            </a:r>
            <a:br>
              <a:rPr kumimoji="1" lang="en-US" altLang="ja-JP" sz="2000"/>
            </a:br>
            <a:r>
              <a:rPr kumimoji="1" lang="ja-JP" altLang="en-US" sz="2000"/>
              <a:t>曲がる方向もマップ次第で決まっている</a:t>
            </a:r>
            <a:endParaRPr kumimoji="1" lang="en-US" altLang="ja-JP" sz="2000"/>
          </a:p>
          <a:p>
            <a:pPr lvl="1"/>
            <a:r>
              <a:rPr kumimoji="1" lang="ja-JP" altLang="en-US" sz="1800"/>
              <a:t>ユーザーはキャラクターの動きを変更できない</a:t>
            </a:r>
            <a:endParaRPr kumimoji="1" lang="en-US" altLang="ja-JP" sz="1800" dirty="0"/>
          </a:p>
        </p:txBody>
      </p:sp>
    </p:spTree>
    <p:extLst>
      <p:ext uri="{BB962C8B-B14F-4D97-AF65-F5344CB8AC3E}">
        <p14:creationId xmlns:p14="http://schemas.microsoft.com/office/powerpoint/2010/main" val="385196483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コンテンツ プレースホルダー 5">
            <a:extLst>
              <a:ext uri="{FF2B5EF4-FFF2-40B4-BE49-F238E27FC236}">
                <a16:creationId xmlns:a16="http://schemas.microsoft.com/office/drawing/2014/main" id="{7172A107-F749-4E21-88BC-A9EA532407B6}"/>
              </a:ext>
            </a:extLst>
          </p:cNvPr>
          <p:cNvPicPr>
            <a:picLocks noGrp="1" noChangeAspect="1"/>
          </p:cNvPicPr>
          <p:nvPr>
            <p:ph sz="half" idx="1"/>
          </p:nvPr>
        </p:nvPicPr>
        <p:blipFill rotWithShape="1">
          <a:blip r:embed="rId3"/>
          <a:srcRect l="7752" t="50307" r="7673" b="6553"/>
          <a:stretch/>
        </p:blipFill>
        <p:spPr>
          <a:xfrm>
            <a:off x="428893" y="1559688"/>
            <a:ext cx="6515099" cy="3738623"/>
          </a:xfrm>
        </p:spPr>
      </p:pic>
      <p:sp>
        <p:nvSpPr>
          <p:cNvPr id="4" name="コンテンツ プレースホルダー 3">
            <a:extLst>
              <a:ext uri="{FF2B5EF4-FFF2-40B4-BE49-F238E27FC236}">
                <a16:creationId xmlns:a16="http://schemas.microsoft.com/office/drawing/2014/main" id="{8EFC5C8D-9208-4462-96FE-F3A77B7A0039}"/>
              </a:ext>
            </a:extLst>
          </p:cNvPr>
          <p:cNvSpPr>
            <a:spLocks noGrp="1"/>
          </p:cNvSpPr>
          <p:nvPr>
            <p:ph sz="half" idx="2"/>
          </p:nvPr>
        </p:nvSpPr>
        <p:spPr>
          <a:xfrm>
            <a:off x="6943992" y="1559688"/>
            <a:ext cx="4396341" cy="4200245"/>
          </a:xfrm>
        </p:spPr>
        <p:txBody>
          <a:bodyPr>
            <a:normAutofit/>
          </a:bodyPr>
          <a:lstStyle/>
          <a:p>
            <a:r>
              <a:rPr kumimoji="1" lang="ja-JP" altLang="en-US" sz="2000"/>
              <a:t>ブロックを組み合わせて記述</a:t>
            </a:r>
            <a:endParaRPr kumimoji="1" lang="en-US" altLang="ja-JP" sz="2000"/>
          </a:p>
          <a:p>
            <a:pPr lvl="1"/>
            <a:r>
              <a:rPr lang="ja-JP" altLang="en-US" sz="1800"/>
              <a:t>コードを英字で書くことを避け、理解しやすいように</a:t>
            </a:r>
            <a:endParaRPr kumimoji="1" lang="en-US" altLang="ja-JP" sz="1800"/>
          </a:p>
          <a:p>
            <a:r>
              <a:rPr kumimoji="1" lang="ja-JP" altLang="en-US" sz="2000"/>
              <a:t>繰り返し、条件分岐ブロックを活用</a:t>
            </a:r>
            <a:endParaRPr kumimoji="1" lang="en-US" altLang="ja-JP" sz="2000"/>
          </a:p>
          <a:p>
            <a:pPr lvl="1"/>
            <a:r>
              <a:rPr lang="ja-JP" altLang="en-US" sz="1600"/>
              <a:t>条件指定には専用のブロックを使用</a:t>
            </a:r>
            <a:endParaRPr kumimoji="1" lang="ja-JP" altLang="en-US" sz="1600"/>
          </a:p>
        </p:txBody>
      </p:sp>
    </p:spTree>
    <p:extLst>
      <p:ext uri="{BB962C8B-B14F-4D97-AF65-F5344CB8AC3E}">
        <p14:creationId xmlns:p14="http://schemas.microsoft.com/office/powerpoint/2010/main" val="390419100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図 4"/>
          <p:cNvPicPr>
            <a:picLocks noChangeAspect="1"/>
          </p:cNvPicPr>
          <p:nvPr/>
        </p:nvPicPr>
        <p:blipFill>
          <a:blip r:embed="rId3"/>
          <a:stretch>
            <a:fillRect/>
          </a:stretch>
        </p:blipFill>
        <p:spPr>
          <a:xfrm>
            <a:off x="1020609" y="3027997"/>
            <a:ext cx="4438804" cy="2997633"/>
          </a:xfrm>
          <a:prstGeom prst="rect">
            <a:avLst/>
          </a:prstGeom>
        </p:spPr>
      </p:pic>
      <p:sp>
        <p:nvSpPr>
          <p:cNvPr id="4" name="コンテンツ プレースホルダー 3"/>
          <p:cNvSpPr>
            <a:spLocks noGrp="1"/>
          </p:cNvSpPr>
          <p:nvPr>
            <p:ph sz="half" idx="1"/>
          </p:nvPr>
        </p:nvSpPr>
        <p:spPr>
          <a:xfrm>
            <a:off x="983591" y="1402676"/>
            <a:ext cx="4438804" cy="1196074"/>
          </a:xfrm>
        </p:spPr>
        <p:txBody>
          <a:bodyPr>
            <a:normAutofit/>
          </a:bodyPr>
          <a:lstStyle/>
          <a:p>
            <a:r>
              <a:rPr lang="ja-JP" altLang="en-US" dirty="0"/>
              <a:t>キャラクターがどんな経路をたどるか、</a:t>
            </a:r>
            <a:br>
              <a:rPr lang="en-US" altLang="ja-JP" dirty="0"/>
            </a:br>
            <a:r>
              <a:rPr lang="ja-JP" altLang="en-US" dirty="0"/>
              <a:t>そのためにどの岩を壊し、どの場所に岩を置くかを考えさせる</a:t>
            </a:r>
            <a:endParaRPr kumimoji="1" lang="ja-JP" altLang="en-US" dirty="0"/>
          </a:p>
        </p:txBody>
      </p:sp>
      <p:pic>
        <p:nvPicPr>
          <p:cNvPr id="35" name="図 34"/>
          <p:cNvPicPr>
            <a:picLocks noChangeAspect="1"/>
          </p:cNvPicPr>
          <p:nvPr/>
        </p:nvPicPr>
        <p:blipFill>
          <a:blip r:embed="rId4"/>
          <a:stretch>
            <a:fillRect/>
          </a:stretch>
        </p:blipFill>
        <p:spPr>
          <a:xfrm>
            <a:off x="6732587" y="3032017"/>
            <a:ext cx="4438804" cy="3005441"/>
          </a:xfrm>
          <a:prstGeom prst="rect">
            <a:avLst/>
          </a:prstGeom>
        </p:spPr>
      </p:pic>
      <p:pic>
        <p:nvPicPr>
          <p:cNvPr id="55" name="図 5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66712" y="4539084"/>
            <a:ext cx="458188" cy="458188"/>
          </a:xfrm>
          <a:prstGeom prst="rect">
            <a:avLst/>
          </a:prstGeom>
        </p:spPr>
      </p:pic>
      <p:sp>
        <p:nvSpPr>
          <p:cNvPr id="54" name="楕円 53"/>
          <p:cNvSpPr/>
          <p:nvPr/>
        </p:nvSpPr>
        <p:spPr>
          <a:xfrm>
            <a:off x="8297849" y="4554194"/>
            <a:ext cx="427051" cy="44307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9" name="フリーフォーム: 図形 68">
            <a:extLst>
              <a:ext uri="{FF2B5EF4-FFF2-40B4-BE49-F238E27FC236}">
                <a16:creationId xmlns:a16="http://schemas.microsoft.com/office/drawing/2014/main" id="{B2420B09-C42B-4653-8B5A-AA1665075124}"/>
              </a:ext>
            </a:extLst>
          </p:cNvPr>
          <p:cNvSpPr/>
          <p:nvPr/>
        </p:nvSpPr>
        <p:spPr>
          <a:xfrm>
            <a:off x="7734300" y="3838575"/>
            <a:ext cx="791657" cy="1533525"/>
          </a:xfrm>
          <a:custGeom>
            <a:avLst/>
            <a:gdLst>
              <a:gd name="connsiteX0" fmla="*/ 0 w 791657"/>
              <a:gd name="connsiteY0" fmla="*/ 28575 h 1533525"/>
              <a:gd name="connsiteX1" fmla="*/ 180975 w 791657"/>
              <a:gd name="connsiteY1" fmla="*/ 19050 h 1533525"/>
              <a:gd name="connsiteX2" fmla="*/ 295275 w 791657"/>
              <a:gd name="connsiteY2" fmla="*/ 0 h 1533525"/>
              <a:gd name="connsiteX3" fmla="*/ 533400 w 791657"/>
              <a:gd name="connsiteY3" fmla="*/ 19050 h 1533525"/>
              <a:gd name="connsiteX4" fmla="*/ 619125 w 791657"/>
              <a:gd name="connsiteY4" fmla="*/ 28575 h 1533525"/>
              <a:gd name="connsiteX5" fmla="*/ 657225 w 791657"/>
              <a:gd name="connsiteY5" fmla="*/ 47625 h 1533525"/>
              <a:gd name="connsiteX6" fmla="*/ 714375 w 791657"/>
              <a:gd name="connsiteY6" fmla="*/ 57150 h 1533525"/>
              <a:gd name="connsiteX7" fmla="*/ 723900 w 791657"/>
              <a:gd name="connsiteY7" fmla="*/ 95250 h 1533525"/>
              <a:gd name="connsiteX8" fmla="*/ 742950 w 791657"/>
              <a:gd name="connsiteY8" fmla="*/ 200025 h 1533525"/>
              <a:gd name="connsiteX9" fmla="*/ 762000 w 791657"/>
              <a:gd name="connsiteY9" fmla="*/ 352425 h 1533525"/>
              <a:gd name="connsiteX10" fmla="*/ 771525 w 791657"/>
              <a:gd name="connsiteY10" fmla="*/ 923925 h 1533525"/>
              <a:gd name="connsiteX11" fmla="*/ 781050 w 791657"/>
              <a:gd name="connsiteY11" fmla="*/ 1123950 h 1533525"/>
              <a:gd name="connsiteX12" fmla="*/ 790575 w 791657"/>
              <a:gd name="connsiteY12" fmla="*/ 1219200 h 1533525"/>
              <a:gd name="connsiteX13" fmla="*/ 790575 w 791657"/>
              <a:gd name="connsiteY13" fmla="*/ 1533525 h 1533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91657" h="1533525">
                <a:moveTo>
                  <a:pt x="0" y="28575"/>
                </a:moveTo>
                <a:cubicBezTo>
                  <a:pt x="60325" y="25400"/>
                  <a:pt x="120847" y="24869"/>
                  <a:pt x="180975" y="19050"/>
                </a:cubicBezTo>
                <a:cubicBezTo>
                  <a:pt x="219421" y="15329"/>
                  <a:pt x="295275" y="0"/>
                  <a:pt x="295275" y="0"/>
                </a:cubicBezTo>
                <a:lnTo>
                  <a:pt x="533400" y="19050"/>
                </a:lnTo>
                <a:cubicBezTo>
                  <a:pt x="562040" y="21577"/>
                  <a:pt x="591110" y="22110"/>
                  <a:pt x="619125" y="28575"/>
                </a:cubicBezTo>
                <a:cubicBezTo>
                  <a:pt x="632960" y="31768"/>
                  <a:pt x="643625" y="43545"/>
                  <a:pt x="657225" y="47625"/>
                </a:cubicBezTo>
                <a:cubicBezTo>
                  <a:pt x="675723" y="53174"/>
                  <a:pt x="695325" y="53975"/>
                  <a:pt x="714375" y="57150"/>
                </a:cubicBezTo>
                <a:cubicBezTo>
                  <a:pt x="717550" y="69850"/>
                  <a:pt x="721060" y="82471"/>
                  <a:pt x="723900" y="95250"/>
                </a:cubicBezTo>
                <a:cubicBezTo>
                  <a:pt x="730056" y="122952"/>
                  <a:pt x="739301" y="173264"/>
                  <a:pt x="742950" y="200025"/>
                </a:cubicBezTo>
                <a:cubicBezTo>
                  <a:pt x="749867" y="250751"/>
                  <a:pt x="755650" y="301625"/>
                  <a:pt x="762000" y="352425"/>
                </a:cubicBezTo>
                <a:cubicBezTo>
                  <a:pt x="765175" y="542925"/>
                  <a:pt x="766822" y="733457"/>
                  <a:pt x="771525" y="923925"/>
                </a:cubicBezTo>
                <a:cubicBezTo>
                  <a:pt x="773173" y="990655"/>
                  <a:pt x="776752" y="1057338"/>
                  <a:pt x="781050" y="1123950"/>
                </a:cubicBezTo>
                <a:cubicBezTo>
                  <a:pt x="783104" y="1155792"/>
                  <a:pt x="789833" y="1187300"/>
                  <a:pt x="790575" y="1219200"/>
                </a:cubicBezTo>
                <a:cubicBezTo>
                  <a:pt x="793011" y="1323947"/>
                  <a:pt x="790575" y="1428750"/>
                  <a:pt x="790575" y="1533525"/>
                </a:cubicBezTo>
              </a:path>
            </a:pathLst>
          </a:custGeom>
          <a:ln w="38100"/>
        </p:spPr>
        <p:style>
          <a:lnRef idx="1">
            <a:schemeClr val="accent3"/>
          </a:lnRef>
          <a:fillRef idx="0">
            <a:schemeClr val="accent3"/>
          </a:fillRef>
          <a:effectRef idx="0">
            <a:schemeClr val="accent3"/>
          </a:effectRef>
          <a:fontRef idx="minor">
            <a:schemeClr val="tx1"/>
          </a:fontRef>
        </p:style>
        <p:txBody>
          <a:bodyPr rtlCol="0" anchor="ctr"/>
          <a:lstStyle/>
          <a:p>
            <a:pPr algn="ctr"/>
            <a:endParaRPr kumimoji="1" lang="ja-JP" altLang="en-US"/>
          </a:p>
        </p:txBody>
      </p:sp>
      <p:sp>
        <p:nvSpPr>
          <p:cNvPr id="72" name="フリーフォーム: 図形 71">
            <a:extLst>
              <a:ext uri="{FF2B5EF4-FFF2-40B4-BE49-F238E27FC236}">
                <a16:creationId xmlns:a16="http://schemas.microsoft.com/office/drawing/2014/main" id="{7078B3F4-1070-4959-B84F-B0669961B9FA}"/>
              </a:ext>
            </a:extLst>
          </p:cNvPr>
          <p:cNvSpPr/>
          <p:nvPr/>
        </p:nvSpPr>
        <p:spPr>
          <a:xfrm>
            <a:off x="7705725" y="3846267"/>
            <a:ext cx="2581275" cy="925805"/>
          </a:xfrm>
          <a:custGeom>
            <a:avLst/>
            <a:gdLst>
              <a:gd name="connsiteX0" fmla="*/ 0 w 2581275"/>
              <a:gd name="connsiteY0" fmla="*/ 30408 h 925805"/>
              <a:gd name="connsiteX1" fmla="*/ 485775 w 2581275"/>
              <a:gd name="connsiteY1" fmla="*/ 1833 h 925805"/>
              <a:gd name="connsiteX2" fmla="*/ 819150 w 2581275"/>
              <a:gd name="connsiteY2" fmla="*/ 20883 h 925805"/>
              <a:gd name="connsiteX3" fmla="*/ 809625 w 2581275"/>
              <a:gd name="connsiteY3" fmla="*/ 87558 h 925805"/>
              <a:gd name="connsiteX4" fmla="*/ 800100 w 2581275"/>
              <a:gd name="connsiteY4" fmla="*/ 163758 h 925805"/>
              <a:gd name="connsiteX5" fmla="*/ 781050 w 2581275"/>
              <a:gd name="connsiteY5" fmla="*/ 268533 h 925805"/>
              <a:gd name="connsiteX6" fmla="*/ 771525 w 2581275"/>
              <a:gd name="connsiteY6" fmla="*/ 354258 h 925805"/>
              <a:gd name="connsiteX7" fmla="*/ 762000 w 2581275"/>
              <a:gd name="connsiteY7" fmla="*/ 420933 h 925805"/>
              <a:gd name="connsiteX8" fmla="*/ 771525 w 2581275"/>
              <a:gd name="connsiteY8" fmla="*/ 478083 h 925805"/>
              <a:gd name="connsiteX9" fmla="*/ 1114425 w 2581275"/>
              <a:gd name="connsiteY9" fmla="*/ 439983 h 925805"/>
              <a:gd name="connsiteX10" fmla="*/ 1590675 w 2581275"/>
              <a:gd name="connsiteY10" fmla="*/ 420933 h 925805"/>
              <a:gd name="connsiteX11" fmla="*/ 1638300 w 2581275"/>
              <a:gd name="connsiteY11" fmla="*/ 430458 h 925805"/>
              <a:gd name="connsiteX12" fmla="*/ 1685925 w 2581275"/>
              <a:gd name="connsiteY12" fmla="*/ 859083 h 925805"/>
              <a:gd name="connsiteX13" fmla="*/ 1695450 w 2581275"/>
              <a:gd name="connsiteY13" fmla="*/ 916233 h 925805"/>
              <a:gd name="connsiteX14" fmla="*/ 1724025 w 2581275"/>
              <a:gd name="connsiteY14" fmla="*/ 925758 h 925805"/>
              <a:gd name="connsiteX15" fmla="*/ 1990725 w 2581275"/>
              <a:gd name="connsiteY15" fmla="*/ 906708 h 925805"/>
              <a:gd name="connsiteX16" fmla="*/ 2581275 w 2581275"/>
              <a:gd name="connsiteY16" fmla="*/ 906708 h 925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81275" h="925805">
                <a:moveTo>
                  <a:pt x="0" y="30408"/>
                </a:moveTo>
                <a:cubicBezTo>
                  <a:pt x="161925" y="20883"/>
                  <a:pt x="323834" y="-7421"/>
                  <a:pt x="485775" y="1833"/>
                </a:cubicBezTo>
                <a:lnTo>
                  <a:pt x="819150" y="20883"/>
                </a:lnTo>
                <a:cubicBezTo>
                  <a:pt x="815975" y="43108"/>
                  <a:pt x="812592" y="65304"/>
                  <a:pt x="809625" y="87558"/>
                </a:cubicBezTo>
                <a:cubicBezTo>
                  <a:pt x="806242" y="112931"/>
                  <a:pt x="804092" y="138474"/>
                  <a:pt x="800100" y="163758"/>
                </a:cubicBezTo>
                <a:cubicBezTo>
                  <a:pt x="794564" y="198821"/>
                  <a:pt x="786316" y="233428"/>
                  <a:pt x="781050" y="268533"/>
                </a:cubicBezTo>
                <a:cubicBezTo>
                  <a:pt x="776785" y="296966"/>
                  <a:pt x="775091" y="325729"/>
                  <a:pt x="771525" y="354258"/>
                </a:cubicBezTo>
                <a:cubicBezTo>
                  <a:pt x="768740" y="376535"/>
                  <a:pt x="765175" y="398708"/>
                  <a:pt x="762000" y="420933"/>
                </a:cubicBezTo>
                <a:cubicBezTo>
                  <a:pt x="765175" y="439983"/>
                  <a:pt x="752240" y="477041"/>
                  <a:pt x="771525" y="478083"/>
                </a:cubicBezTo>
                <a:cubicBezTo>
                  <a:pt x="886361" y="484290"/>
                  <a:pt x="999832" y="449694"/>
                  <a:pt x="1114425" y="439983"/>
                </a:cubicBezTo>
                <a:cubicBezTo>
                  <a:pt x="1155573" y="436496"/>
                  <a:pt x="1569854" y="421704"/>
                  <a:pt x="1590675" y="420933"/>
                </a:cubicBezTo>
                <a:cubicBezTo>
                  <a:pt x="1606550" y="424108"/>
                  <a:pt x="1635200" y="414568"/>
                  <a:pt x="1638300" y="430458"/>
                </a:cubicBezTo>
                <a:cubicBezTo>
                  <a:pt x="1761506" y="1061889"/>
                  <a:pt x="1607043" y="661878"/>
                  <a:pt x="1685925" y="859083"/>
                </a:cubicBezTo>
                <a:cubicBezTo>
                  <a:pt x="1689100" y="878133"/>
                  <a:pt x="1685868" y="899465"/>
                  <a:pt x="1695450" y="916233"/>
                </a:cubicBezTo>
                <a:cubicBezTo>
                  <a:pt x="1700431" y="924950"/>
                  <a:pt x="1713990" y="926082"/>
                  <a:pt x="1724025" y="925758"/>
                </a:cubicBezTo>
                <a:cubicBezTo>
                  <a:pt x="1813105" y="922884"/>
                  <a:pt x="1901621" y="908688"/>
                  <a:pt x="1990725" y="906708"/>
                </a:cubicBezTo>
                <a:cubicBezTo>
                  <a:pt x="2187526" y="902335"/>
                  <a:pt x="2384425" y="906708"/>
                  <a:pt x="2581275" y="906708"/>
                </a:cubicBezTo>
              </a:path>
            </a:pathLst>
          </a:cu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5" name="フリーフォーム: 図形 74">
            <a:extLst>
              <a:ext uri="{FF2B5EF4-FFF2-40B4-BE49-F238E27FC236}">
                <a16:creationId xmlns:a16="http://schemas.microsoft.com/office/drawing/2014/main" id="{E566918C-A8BB-4FB0-96BD-6EDCA56E7E2E}"/>
              </a:ext>
            </a:extLst>
          </p:cNvPr>
          <p:cNvSpPr/>
          <p:nvPr/>
        </p:nvSpPr>
        <p:spPr>
          <a:xfrm>
            <a:off x="1800225" y="3695700"/>
            <a:ext cx="2828925" cy="1550852"/>
          </a:xfrm>
          <a:custGeom>
            <a:avLst/>
            <a:gdLst>
              <a:gd name="connsiteX0" fmla="*/ 990600 w 2828925"/>
              <a:gd name="connsiteY0" fmla="*/ 161925 h 1550852"/>
              <a:gd name="connsiteX1" fmla="*/ 981075 w 2828925"/>
              <a:gd name="connsiteY1" fmla="*/ 590550 h 1550852"/>
              <a:gd name="connsiteX2" fmla="*/ 733425 w 2828925"/>
              <a:gd name="connsiteY2" fmla="*/ 600075 h 1550852"/>
              <a:gd name="connsiteX3" fmla="*/ 400050 w 2828925"/>
              <a:gd name="connsiteY3" fmla="*/ 628650 h 1550852"/>
              <a:gd name="connsiteX4" fmla="*/ 57150 w 2828925"/>
              <a:gd name="connsiteY4" fmla="*/ 647700 h 1550852"/>
              <a:gd name="connsiteX5" fmla="*/ 28575 w 2828925"/>
              <a:gd name="connsiteY5" fmla="*/ 1162050 h 1550852"/>
              <a:gd name="connsiteX6" fmla="*/ 9525 w 2828925"/>
              <a:gd name="connsiteY6" fmla="*/ 1276350 h 1550852"/>
              <a:gd name="connsiteX7" fmla="*/ 0 w 2828925"/>
              <a:gd name="connsiteY7" fmla="*/ 1381125 h 1550852"/>
              <a:gd name="connsiteX8" fmla="*/ 19050 w 2828925"/>
              <a:gd name="connsiteY8" fmla="*/ 1419225 h 1550852"/>
              <a:gd name="connsiteX9" fmla="*/ 609600 w 2828925"/>
              <a:gd name="connsiteY9" fmla="*/ 1457325 h 1550852"/>
              <a:gd name="connsiteX10" fmla="*/ 1009650 w 2828925"/>
              <a:gd name="connsiteY10" fmla="*/ 1485900 h 1550852"/>
              <a:gd name="connsiteX11" fmla="*/ 1219200 w 2828925"/>
              <a:gd name="connsiteY11" fmla="*/ 1514475 h 1550852"/>
              <a:gd name="connsiteX12" fmla="*/ 1609725 w 2828925"/>
              <a:gd name="connsiteY12" fmla="*/ 1543050 h 1550852"/>
              <a:gd name="connsiteX13" fmla="*/ 1981200 w 2828925"/>
              <a:gd name="connsiteY13" fmla="*/ 1533525 h 1550852"/>
              <a:gd name="connsiteX14" fmla="*/ 1971675 w 2828925"/>
              <a:gd name="connsiteY14" fmla="*/ 1438275 h 1550852"/>
              <a:gd name="connsiteX15" fmla="*/ 1990725 w 2828925"/>
              <a:gd name="connsiteY15" fmla="*/ 628650 h 1550852"/>
              <a:gd name="connsiteX16" fmla="*/ 2009775 w 2828925"/>
              <a:gd name="connsiteY16" fmla="*/ 0 h 1550852"/>
              <a:gd name="connsiteX17" fmla="*/ 2133600 w 2828925"/>
              <a:gd name="connsiteY17" fmla="*/ 38100 h 1550852"/>
              <a:gd name="connsiteX18" fmla="*/ 2724150 w 2828925"/>
              <a:gd name="connsiteY18" fmla="*/ 66675 h 1550852"/>
              <a:gd name="connsiteX19" fmla="*/ 2743200 w 2828925"/>
              <a:gd name="connsiteY19" fmla="*/ 95250 h 1550852"/>
              <a:gd name="connsiteX20" fmla="*/ 2752725 w 2828925"/>
              <a:gd name="connsiteY20" fmla="*/ 142875 h 1550852"/>
              <a:gd name="connsiteX21" fmla="*/ 2762250 w 2828925"/>
              <a:gd name="connsiteY21" fmla="*/ 381000 h 1550852"/>
              <a:gd name="connsiteX22" fmla="*/ 2781300 w 2828925"/>
              <a:gd name="connsiteY22" fmla="*/ 723900 h 1550852"/>
              <a:gd name="connsiteX23" fmla="*/ 2819400 w 2828925"/>
              <a:gd name="connsiteY23" fmla="*/ 933450 h 1550852"/>
              <a:gd name="connsiteX24" fmla="*/ 2828925 w 2828925"/>
              <a:gd name="connsiteY24" fmla="*/ 990600 h 1550852"/>
              <a:gd name="connsiteX25" fmla="*/ 2819400 w 2828925"/>
              <a:gd name="connsiteY25" fmla="*/ 1504950 h 1550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828925" h="1550852">
                <a:moveTo>
                  <a:pt x="990600" y="161925"/>
                </a:moveTo>
                <a:cubicBezTo>
                  <a:pt x="987425" y="304800"/>
                  <a:pt x="1053416" y="467302"/>
                  <a:pt x="981075" y="590550"/>
                </a:cubicBezTo>
                <a:cubicBezTo>
                  <a:pt x="939257" y="661795"/>
                  <a:pt x="815859" y="594669"/>
                  <a:pt x="733425" y="600075"/>
                </a:cubicBezTo>
                <a:cubicBezTo>
                  <a:pt x="622132" y="607373"/>
                  <a:pt x="511307" y="620815"/>
                  <a:pt x="400050" y="628650"/>
                </a:cubicBezTo>
                <a:cubicBezTo>
                  <a:pt x="285857" y="636692"/>
                  <a:pt x="171450" y="641350"/>
                  <a:pt x="57150" y="647700"/>
                </a:cubicBezTo>
                <a:cubicBezTo>
                  <a:pt x="50538" y="786553"/>
                  <a:pt x="39231" y="1042170"/>
                  <a:pt x="28575" y="1162050"/>
                </a:cubicBezTo>
                <a:cubicBezTo>
                  <a:pt x="25155" y="1200524"/>
                  <a:pt x="14521" y="1238049"/>
                  <a:pt x="9525" y="1276350"/>
                </a:cubicBezTo>
                <a:cubicBezTo>
                  <a:pt x="4989" y="1311124"/>
                  <a:pt x="3175" y="1346200"/>
                  <a:pt x="0" y="1381125"/>
                </a:cubicBezTo>
                <a:cubicBezTo>
                  <a:pt x="6350" y="1393825"/>
                  <a:pt x="5419" y="1415249"/>
                  <a:pt x="19050" y="1419225"/>
                </a:cubicBezTo>
                <a:cubicBezTo>
                  <a:pt x="159128" y="1460081"/>
                  <a:pt x="510155" y="1454839"/>
                  <a:pt x="609600" y="1457325"/>
                </a:cubicBezTo>
                <a:cubicBezTo>
                  <a:pt x="742950" y="1466850"/>
                  <a:pt x="876544" y="1473421"/>
                  <a:pt x="1009650" y="1485900"/>
                </a:cubicBezTo>
                <a:cubicBezTo>
                  <a:pt x="1079839" y="1492480"/>
                  <a:pt x="1149116" y="1506857"/>
                  <a:pt x="1219200" y="1514475"/>
                </a:cubicBezTo>
                <a:cubicBezTo>
                  <a:pt x="1358026" y="1529565"/>
                  <a:pt x="1473047" y="1535010"/>
                  <a:pt x="1609725" y="1543050"/>
                </a:cubicBezTo>
                <a:cubicBezTo>
                  <a:pt x="1733550" y="1539875"/>
                  <a:pt x="1862219" y="1567967"/>
                  <a:pt x="1981200" y="1533525"/>
                </a:cubicBezTo>
                <a:cubicBezTo>
                  <a:pt x="2011850" y="1524653"/>
                  <a:pt x="1971339" y="1470182"/>
                  <a:pt x="1971675" y="1438275"/>
                </a:cubicBezTo>
                <a:cubicBezTo>
                  <a:pt x="1974516" y="1168340"/>
                  <a:pt x="1984772" y="898534"/>
                  <a:pt x="1990725" y="628650"/>
                </a:cubicBezTo>
                <a:cubicBezTo>
                  <a:pt x="2003140" y="65840"/>
                  <a:pt x="1988901" y="313111"/>
                  <a:pt x="2009775" y="0"/>
                </a:cubicBezTo>
                <a:cubicBezTo>
                  <a:pt x="2051050" y="12700"/>
                  <a:pt x="2091814" y="27199"/>
                  <a:pt x="2133600" y="38100"/>
                </a:cubicBezTo>
                <a:cubicBezTo>
                  <a:pt x="2325991" y="88289"/>
                  <a:pt x="2526867" y="62881"/>
                  <a:pt x="2724150" y="66675"/>
                </a:cubicBezTo>
                <a:cubicBezTo>
                  <a:pt x="2730500" y="76200"/>
                  <a:pt x="2739180" y="84531"/>
                  <a:pt x="2743200" y="95250"/>
                </a:cubicBezTo>
                <a:cubicBezTo>
                  <a:pt x="2748884" y="110409"/>
                  <a:pt x="2751648" y="126721"/>
                  <a:pt x="2752725" y="142875"/>
                </a:cubicBezTo>
                <a:cubicBezTo>
                  <a:pt x="2758009" y="222138"/>
                  <a:pt x="2758348" y="301657"/>
                  <a:pt x="2762250" y="381000"/>
                </a:cubicBezTo>
                <a:cubicBezTo>
                  <a:pt x="2767873" y="495338"/>
                  <a:pt x="2771986" y="609803"/>
                  <a:pt x="2781300" y="723900"/>
                </a:cubicBezTo>
                <a:cubicBezTo>
                  <a:pt x="2788928" y="817342"/>
                  <a:pt x="2802417" y="848536"/>
                  <a:pt x="2819400" y="933450"/>
                </a:cubicBezTo>
                <a:cubicBezTo>
                  <a:pt x="2823188" y="952388"/>
                  <a:pt x="2825750" y="971550"/>
                  <a:pt x="2828925" y="990600"/>
                </a:cubicBezTo>
                <a:cubicBezTo>
                  <a:pt x="2815720" y="1320726"/>
                  <a:pt x="2819400" y="1149287"/>
                  <a:pt x="2819400" y="1504950"/>
                </a:cubicBezTo>
              </a:path>
            </a:pathLst>
          </a:custGeom>
          <a:ln w="38100"/>
        </p:spPr>
        <p:style>
          <a:lnRef idx="1">
            <a:schemeClr val="accent3"/>
          </a:lnRef>
          <a:fillRef idx="0">
            <a:schemeClr val="accent3"/>
          </a:fillRef>
          <a:effectRef idx="0">
            <a:schemeClr val="accent3"/>
          </a:effectRef>
          <a:fontRef idx="minor">
            <a:schemeClr val="tx1"/>
          </a:fontRef>
        </p:style>
        <p:txBody>
          <a:bodyPr rtlCol="0" anchor="ctr"/>
          <a:lstStyle/>
          <a:p>
            <a:pPr algn="ctr"/>
            <a:endParaRPr kumimoji="1" lang="ja-JP" altLang="en-US"/>
          </a:p>
        </p:txBody>
      </p:sp>
      <p:sp>
        <p:nvSpPr>
          <p:cNvPr id="76" name="楕円 75">
            <a:extLst>
              <a:ext uri="{FF2B5EF4-FFF2-40B4-BE49-F238E27FC236}">
                <a16:creationId xmlns:a16="http://schemas.microsoft.com/office/drawing/2014/main" id="{A0A1971F-B8B2-4C40-A192-0ABCA48B912D}"/>
              </a:ext>
            </a:extLst>
          </p:cNvPr>
          <p:cNvSpPr/>
          <p:nvPr/>
        </p:nvSpPr>
        <p:spPr>
          <a:xfrm>
            <a:off x="2552700" y="4057649"/>
            <a:ext cx="409575" cy="390525"/>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7" name="楕円 76">
            <a:extLst>
              <a:ext uri="{FF2B5EF4-FFF2-40B4-BE49-F238E27FC236}">
                <a16:creationId xmlns:a16="http://schemas.microsoft.com/office/drawing/2014/main" id="{9FC279EA-310A-47DF-808C-93C5413F881C}"/>
              </a:ext>
            </a:extLst>
          </p:cNvPr>
          <p:cNvSpPr/>
          <p:nvPr/>
        </p:nvSpPr>
        <p:spPr>
          <a:xfrm>
            <a:off x="3538537" y="4554194"/>
            <a:ext cx="409575" cy="390525"/>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18768794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5"/>
                                        </p:tgtEl>
                                        <p:attrNameLst>
                                          <p:attrName>style.visibility</p:attrName>
                                        </p:attrNameLst>
                                      </p:cBhvr>
                                      <p:to>
                                        <p:strVal val="visible"/>
                                      </p:to>
                                    </p:set>
                                    <p:animEffect transition="in" filter="fade">
                                      <p:cBhvr>
                                        <p:cTn id="7" dur="250"/>
                                        <p:tgtEl>
                                          <p:spTgt spid="7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6"/>
                                        </p:tgtEl>
                                        <p:attrNameLst>
                                          <p:attrName>style.visibility</p:attrName>
                                        </p:attrNameLst>
                                      </p:cBhvr>
                                      <p:to>
                                        <p:strVal val="visible"/>
                                      </p:to>
                                    </p:set>
                                    <p:animEffect transition="in" filter="fade">
                                      <p:cBhvr>
                                        <p:cTn id="10" dur="250"/>
                                        <p:tgtEl>
                                          <p:spTgt spid="7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7"/>
                                        </p:tgtEl>
                                        <p:attrNameLst>
                                          <p:attrName>style.visibility</p:attrName>
                                        </p:attrNameLst>
                                      </p:cBhvr>
                                      <p:to>
                                        <p:strVal val="visible"/>
                                      </p:to>
                                    </p:set>
                                    <p:animEffect transition="in" filter="fade">
                                      <p:cBhvr>
                                        <p:cTn id="13" dur="250"/>
                                        <p:tgtEl>
                                          <p:spTgt spid="77"/>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55"/>
                                        </p:tgtEl>
                                        <p:attrNameLst>
                                          <p:attrName>style.visibility</p:attrName>
                                        </p:attrNameLst>
                                      </p:cBhvr>
                                      <p:to>
                                        <p:strVal val="visible"/>
                                      </p:to>
                                    </p:set>
                                    <p:animEffect transition="in" filter="fade">
                                      <p:cBhvr>
                                        <p:cTn id="18" dur="250"/>
                                        <p:tgtEl>
                                          <p:spTgt spid="5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54"/>
                                        </p:tgtEl>
                                        <p:attrNameLst>
                                          <p:attrName>style.visibility</p:attrName>
                                        </p:attrNameLst>
                                      </p:cBhvr>
                                      <p:to>
                                        <p:strVal val="visible"/>
                                      </p:to>
                                    </p:set>
                                    <p:animEffect transition="in" filter="fade">
                                      <p:cBhvr>
                                        <p:cTn id="21" dur="250"/>
                                        <p:tgtEl>
                                          <p:spTgt spid="54"/>
                                        </p:tgtEl>
                                      </p:cBhvr>
                                    </p:animEffect>
                                  </p:childTnLst>
                                </p:cTn>
                              </p:par>
                              <p:par>
                                <p:cTn id="22" presetID="10" presetClass="exit" presetSubtype="0" fill="hold" grpId="0" nodeType="withEffect">
                                  <p:stCondLst>
                                    <p:cond delay="0"/>
                                  </p:stCondLst>
                                  <p:childTnLst>
                                    <p:animEffect transition="out" filter="fade">
                                      <p:cBhvr>
                                        <p:cTn id="23" dur="250"/>
                                        <p:tgtEl>
                                          <p:spTgt spid="69"/>
                                        </p:tgtEl>
                                      </p:cBhvr>
                                    </p:animEffect>
                                    <p:set>
                                      <p:cBhvr>
                                        <p:cTn id="24" dur="1" fill="hold">
                                          <p:stCondLst>
                                            <p:cond delay="249"/>
                                          </p:stCondLst>
                                        </p:cTn>
                                        <p:tgtEl>
                                          <p:spTgt spid="69"/>
                                        </p:tgtEl>
                                        <p:attrNameLst>
                                          <p:attrName>style.visibility</p:attrName>
                                        </p:attrNameLst>
                                      </p:cBhvr>
                                      <p:to>
                                        <p:strVal val="hidden"/>
                                      </p:to>
                                    </p:set>
                                  </p:childTnLst>
                                </p:cTn>
                              </p:par>
                              <p:par>
                                <p:cTn id="25" presetID="10" presetClass="entr" presetSubtype="0" fill="hold" grpId="0" nodeType="withEffect">
                                  <p:stCondLst>
                                    <p:cond delay="0"/>
                                  </p:stCondLst>
                                  <p:childTnLst>
                                    <p:set>
                                      <p:cBhvr>
                                        <p:cTn id="26" dur="1" fill="hold">
                                          <p:stCondLst>
                                            <p:cond delay="0"/>
                                          </p:stCondLst>
                                        </p:cTn>
                                        <p:tgtEl>
                                          <p:spTgt spid="72"/>
                                        </p:tgtEl>
                                        <p:attrNameLst>
                                          <p:attrName>style.visibility</p:attrName>
                                        </p:attrNameLst>
                                      </p:cBhvr>
                                      <p:to>
                                        <p:strVal val="visible"/>
                                      </p:to>
                                    </p:set>
                                    <p:animEffect transition="in" filter="fade">
                                      <p:cBhvr>
                                        <p:cTn id="27" dur="250"/>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69" grpId="0" animBg="1"/>
      <p:bldP spid="72" grpId="0" animBg="1"/>
      <p:bldP spid="75" grpId="0" animBg="1"/>
      <p:bldP spid="76" grpId="0" animBg="1"/>
      <p:bldP spid="7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タイトル 1">
            <a:extLst>
              <a:ext uri="{FF2B5EF4-FFF2-40B4-BE49-F238E27FC236}">
                <a16:creationId xmlns:a16="http://schemas.microsoft.com/office/drawing/2014/main" id="{C8866266-F88C-426A-AC1A-26D3BF72CC7D}"/>
              </a:ext>
            </a:extLst>
          </p:cNvPr>
          <p:cNvSpPr>
            <a:spLocks noGrp="1"/>
          </p:cNvSpPr>
          <p:nvPr>
            <p:ph type="title"/>
          </p:nvPr>
        </p:nvSpPr>
        <p:spPr>
          <a:xfrm>
            <a:off x="355908" y="243168"/>
            <a:ext cx="4517509" cy="718857"/>
          </a:xfrm>
        </p:spPr>
        <p:txBody>
          <a:bodyPr/>
          <a:lstStyle/>
          <a:p>
            <a:r>
              <a:rPr lang="ja-JP" altLang="en-US"/>
              <a:t>ストーリーモード</a:t>
            </a:r>
            <a:endParaRPr kumimoji="1" lang="ja-JP" altLang="en-US"/>
          </a:p>
        </p:txBody>
      </p:sp>
      <p:pic>
        <p:nvPicPr>
          <p:cNvPr id="19" name="図 18">
            <a:extLst>
              <a:ext uri="{FF2B5EF4-FFF2-40B4-BE49-F238E27FC236}">
                <a16:creationId xmlns:a16="http://schemas.microsoft.com/office/drawing/2014/main" id="{7B97A0AC-4406-4E89-881D-9E5A80DEB7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3579" y="1877259"/>
            <a:ext cx="4179026" cy="4532367"/>
          </a:xfrm>
          <a:prstGeom prst="rect">
            <a:avLst/>
          </a:prstGeom>
        </p:spPr>
      </p:pic>
      <p:pic>
        <p:nvPicPr>
          <p:cNvPr id="20" name="図 19">
            <a:extLst>
              <a:ext uri="{FF2B5EF4-FFF2-40B4-BE49-F238E27FC236}">
                <a16:creationId xmlns:a16="http://schemas.microsoft.com/office/drawing/2014/main" id="{49C55EAA-34E5-417C-8D41-4E4AA2AF357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50703" y="1877258"/>
            <a:ext cx="4179026" cy="4532367"/>
          </a:xfrm>
          <a:prstGeom prst="rect">
            <a:avLst/>
          </a:prstGeom>
        </p:spPr>
      </p:pic>
      <p:sp>
        <p:nvSpPr>
          <p:cNvPr id="21" name="テキスト ボックス 20">
            <a:extLst>
              <a:ext uri="{FF2B5EF4-FFF2-40B4-BE49-F238E27FC236}">
                <a16:creationId xmlns:a16="http://schemas.microsoft.com/office/drawing/2014/main" id="{3E27D9A4-76A9-44B5-ACA2-CCE91208879B}"/>
              </a:ext>
            </a:extLst>
          </p:cNvPr>
          <p:cNvSpPr txBox="1"/>
          <p:nvPr/>
        </p:nvSpPr>
        <p:spPr>
          <a:xfrm>
            <a:off x="849202" y="1425118"/>
            <a:ext cx="4173403" cy="461665"/>
          </a:xfrm>
          <a:prstGeom prst="rect">
            <a:avLst/>
          </a:prstGeom>
          <a:noFill/>
        </p:spPr>
        <p:txBody>
          <a:bodyPr wrap="square" rtlCol="0">
            <a:spAutoFit/>
          </a:bodyPr>
          <a:lstStyle/>
          <a:p>
            <a:r>
              <a:rPr lang="ja-JP" altLang="en-US" sz="2400" dirty="0"/>
              <a:t>物語の中で、困難に遭う</a:t>
            </a:r>
            <a:endParaRPr lang="en-US" altLang="ja-JP" sz="2400" dirty="0"/>
          </a:p>
        </p:txBody>
      </p:sp>
      <p:sp>
        <p:nvSpPr>
          <p:cNvPr id="22" name="右矢印 7">
            <a:extLst>
              <a:ext uri="{FF2B5EF4-FFF2-40B4-BE49-F238E27FC236}">
                <a16:creationId xmlns:a16="http://schemas.microsoft.com/office/drawing/2014/main" id="{FEEA55E3-89E1-4134-91A1-FF530F465068}"/>
              </a:ext>
            </a:extLst>
          </p:cNvPr>
          <p:cNvSpPr/>
          <p:nvPr/>
        </p:nvSpPr>
        <p:spPr>
          <a:xfrm>
            <a:off x="5221900" y="3623166"/>
            <a:ext cx="1629508" cy="398584"/>
          </a:xfrm>
          <a:prstGeom prst="rightArrow">
            <a:avLst/>
          </a:prstGeom>
          <a:solidFill>
            <a:srgbClr val="FF33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テキスト ボックス 22">
            <a:extLst>
              <a:ext uri="{FF2B5EF4-FFF2-40B4-BE49-F238E27FC236}">
                <a16:creationId xmlns:a16="http://schemas.microsoft.com/office/drawing/2014/main" id="{AFBA9124-EF56-4F87-A250-D10BF2865ECD}"/>
              </a:ext>
            </a:extLst>
          </p:cNvPr>
          <p:cNvSpPr txBox="1"/>
          <p:nvPr/>
        </p:nvSpPr>
        <p:spPr>
          <a:xfrm>
            <a:off x="7799039" y="1425117"/>
            <a:ext cx="2682354" cy="461665"/>
          </a:xfrm>
          <a:prstGeom prst="rect">
            <a:avLst/>
          </a:prstGeom>
          <a:noFill/>
        </p:spPr>
        <p:txBody>
          <a:bodyPr wrap="square" rtlCol="0">
            <a:spAutoFit/>
          </a:bodyPr>
          <a:lstStyle/>
          <a:p>
            <a:r>
              <a:rPr lang="ja-JP" altLang="en-US" sz="2400" dirty="0"/>
              <a:t>解決に導いていく</a:t>
            </a:r>
            <a:endParaRPr kumimoji="1" lang="ja-JP" altLang="en-US" sz="2400" dirty="0"/>
          </a:p>
        </p:txBody>
      </p:sp>
      <p:sp>
        <p:nvSpPr>
          <p:cNvPr id="24" name="テキスト ボックス 23">
            <a:extLst>
              <a:ext uri="{FF2B5EF4-FFF2-40B4-BE49-F238E27FC236}">
                <a16:creationId xmlns:a16="http://schemas.microsoft.com/office/drawing/2014/main" id="{1D74B6D8-1CDC-4EFF-878C-7C895E526461}"/>
              </a:ext>
            </a:extLst>
          </p:cNvPr>
          <p:cNvSpPr txBox="1"/>
          <p:nvPr/>
        </p:nvSpPr>
        <p:spPr>
          <a:xfrm>
            <a:off x="5289076" y="3223056"/>
            <a:ext cx="1454610" cy="400110"/>
          </a:xfrm>
          <a:prstGeom prst="rect">
            <a:avLst/>
          </a:prstGeom>
          <a:noFill/>
        </p:spPr>
        <p:txBody>
          <a:bodyPr wrap="square" rtlCol="0">
            <a:spAutoFit/>
          </a:bodyPr>
          <a:lstStyle/>
          <a:p>
            <a:r>
              <a:rPr lang="ja-JP" altLang="en-US" sz="2000" dirty="0"/>
              <a:t>問題を解く</a:t>
            </a:r>
            <a:endParaRPr kumimoji="1" lang="ja-JP" altLang="en-US" sz="2000" dirty="0"/>
          </a:p>
        </p:txBody>
      </p:sp>
      <p:pic>
        <p:nvPicPr>
          <p:cNvPr id="25" name="図 24">
            <a:extLst>
              <a:ext uri="{FF2B5EF4-FFF2-40B4-BE49-F238E27FC236}">
                <a16:creationId xmlns:a16="http://schemas.microsoft.com/office/drawing/2014/main" id="{ABFB1318-6FF4-421B-BCD5-3A1E10058D3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31526" y="2396683"/>
            <a:ext cx="2410256" cy="826373"/>
          </a:xfrm>
          <a:prstGeom prst="rect">
            <a:avLst/>
          </a:prstGeom>
        </p:spPr>
      </p:pic>
    </p:spTree>
    <p:extLst>
      <p:ext uri="{BB962C8B-B14F-4D97-AF65-F5344CB8AC3E}">
        <p14:creationId xmlns:p14="http://schemas.microsoft.com/office/powerpoint/2010/main" val="240653655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250"/>
                                        <p:tgtEl>
                                          <p:spTgt spid="21"/>
                                        </p:tgtEl>
                                      </p:cBhvr>
                                    </p:animEffect>
                                  </p:childTnLst>
                                </p:cTn>
                              </p:par>
                              <p:par>
                                <p:cTn id="8" presetID="10" presetClass="entr" presetSubtype="0" fill="hold"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250"/>
                                        <p:tgtEl>
                                          <p:spTgt spid="19"/>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wipe(down)">
                                      <p:cBhvr>
                                        <p:cTn id="15" dur="250"/>
                                        <p:tgtEl>
                                          <p:spTgt spid="24"/>
                                        </p:tgtEl>
                                      </p:cBhvr>
                                    </p:animEffect>
                                  </p:childTnLst>
                                </p:cTn>
                              </p:par>
                              <p:par>
                                <p:cTn id="16" presetID="22" presetClass="entr" presetSubtype="4" fill="hold" nodeType="withEffect">
                                  <p:stCondLst>
                                    <p:cond delay="0"/>
                                  </p:stCondLst>
                                  <p:childTnLst>
                                    <p:set>
                                      <p:cBhvr>
                                        <p:cTn id="17" dur="1" fill="hold">
                                          <p:stCondLst>
                                            <p:cond delay="0"/>
                                          </p:stCondLst>
                                        </p:cTn>
                                        <p:tgtEl>
                                          <p:spTgt spid="25"/>
                                        </p:tgtEl>
                                        <p:attrNameLst>
                                          <p:attrName>style.visibility</p:attrName>
                                        </p:attrNameLst>
                                      </p:cBhvr>
                                      <p:to>
                                        <p:strVal val="visible"/>
                                      </p:to>
                                    </p:set>
                                    <p:animEffect transition="in" filter="wipe(down)">
                                      <p:cBhvr>
                                        <p:cTn id="18" dur="250"/>
                                        <p:tgtEl>
                                          <p:spTgt spid="25"/>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wipe(down)">
                                      <p:cBhvr>
                                        <p:cTn id="21" dur="250"/>
                                        <p:tgtEl>
                                          <p:spTgt spid="22"/>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23"/>
                                        </p:tgtEl>
                                        <p:attrNameLst>
                                          <p:attrName>style.visibility</p:attrName>
                                        </p:attrNameLst>
                                      </p:cBhvr>
                                      <p:to>
                                        <p:strVal val="visible"/>
                                      </p:to>
                                    </p:set>
                                    <p:animEffect transition="in" filter="fade">
                                      <p:cBhvr>
                                        <p:cTn id="26" dur="250"/>
                                        <p:tgtEl>
                                          <p:spTgt spid="23"/>
                                        </p:tgtEl>
                                      </p:cBhvr>
                                    </p:animEffect>
                                  </p:childTnLst>
                                </p:cTn>
                              </p:par>
                              <p:par>
                                <p:cTn id="27" presetID="10" presetClass="entr" presetSubtype="0" fill="hold" nodeType="with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fade">
                                      <p:cBhvr>
                                        <p:cTn id="29" dur="25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animBg="1"/>
      <p:bldP spid="23" grpId="0"/>
      <p:bldP spid="24" grpId="0"/>
    </p:bld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C544FA1-512B-40E3-A419-1AFFA7D195FD}"/>
              </a:ext>
            </a:extLst>
          </p:cNvPr>
          <p:cNvSpPr>
            <a:spLocks noGrp="1"/>
          </p:cNvSpPr>
          <p:nvPr>
            <p:ph type="title"/>
          </p:nvPr>
        </p:nvSpPr>
        <p:spPr>
          <a:xfrm>
            <a:off x="355908" y="243168"/>
            <a:ext cx="4517509" cy="718857"/>
          </a:xfrm>
        </p:spPr>
        <p:txBody>
          <a:bodyPr/>
          <a:lstStyle/>
          <a:p>
            <a:r>
              <a:rPr kumimoji="1" lang="ja-JP" altLang="en-US"/>
              <a:t>ステージ作り</a:t>
            </a:r>
          </a:p>
        </p:txBody>
      </p:sp>
      <p:pic>
        <p:nvPicPr>
          <p:cNvPr id="11" name="コンテンツ プレースホルダー 10">
            <a:extLst>
              <a:ext uri="{FF2B5EF4-FFF2-40B4-BE49-F238E27FC236}">
                <a16:creationId xmlns:a16="http://schemas.microsoft.com/office/drawing/2014/main" id="{439E1C4A-BAC1-4094-85C3-8647FB2C29BF}"/>
              </a:ext>
            </a:extLst>
          </p:cNvPr>
          <p:cNvPicPr>
            <a:picLocks noGrp="1" noChangeAspect="1"/>
          </p:cNvPicPr>
          <p:nvPr>
            <p:ph sz="half" idx="1"/>
          </p:nvPr>
        </p:nvPicPr>
        <p:blipFill rotWithShape="1">
          <a:blip r:embed="rId3"/>
          <a:srcRect l="12735" t="22279" r="48276" b="43063"/>
          <a:stretch/>
        </p:blipFill>
        <p:spPr>
          <a:xfrm>
            <a:off x="1225550" y="2056092"/>
            <a:ext cx="3479800" cy="3479800"/>
          </a:xfrm>
        </p:spPr>
      </p:pic>
      <p:sp>
        <p:nvSpPr>
          <p:cNvPr id="4" name="コンテンツ プレースホルダー 3">
            <a:extLst>
              <a:ext uri="{FF2B5EF4-FFF2-40B4-BE49-F238E27FC236}">
                <a16:creationId xmlns:a16="http://schemas.microsoft.com/office/drawing/2014/main" id="{5025737B-32E5-46BC-B960-178329D7F3A1}"/>
              </a:ext>
            </a:extLst>
          </p:cNvPr>
          <p:cNvSpPr>
            <a:spLocks noGrp="1"/>
          </p:cNvSpPr>
          <p:nvPr>
            <p:ph sz="half" idx="2"/>
          </p:nvPr>
        </p:nvSpPr>
        <p:spPr>
          <a:xfrm>
            <a:off x="7439750" y="2046934"/>
            <a:ext cx="4396341" cy="4200245"/>
          </a:xfrm>
        </p:spPr>
        <p:txBody>
          <a:bodyPr>
            <a:normAutofit/>
          </a:bodyPr>
          <a:lstStyle/>
          <a:p>
            <a:r>
              <a:rPr kumimoji="1" lang="ja-JP" altLang="en-US" sz="2000"/>
              <a:t>ユーザがマップを作り、使えるブロックやコストなどを指定してステージを作れる</a:t>
            </a:r>
            <a:endParaRPr lang="en-US" altLang="ja-JP" sz="2000"/>
          </a:p>
          <a:p>
            <a:r>
              <a:rPr lang="ja-JP" altLang="en-US" sz="2000"/>
              <a:t>自作したステージを他のユーザへ公開できる</a:t>
            </a:r>
            <a:endParaRPr lang="en-US" altLang="ja-JP" sz="2000"/>
          </a:p>
          <a:p>
            <a:pPr lvl="1"/>
            <a:r>
              <a:rPr lang="ja-JP" altLang="en-US" sz="1600"/>
              <a:t>他のユーザが公開しているステージをプレイすることが可能</a:t>
            </a:r>
            <a:endParaRPr lang="en-US" altLang="ja-JP" sz="1600"/>
          </a:p>
          <a:p>
            <a:r>
              <a:rPr kumimoji="1" lang="ja-JP" altLang="en-US" sz="2000"/>
              <a:t>簡易的な評価機能として他者のステージに「お気に入り」を付けることが可能</a:t>
            </a:r>
            <a:endParaRPr kumimoji="1" lang="en-US" altLang="ja-JP"/>
          </a:p>
        </p:txBody>
      </p:sp>
      <p:pic>
        <p:nvPicPr>
          <p:cNvPr id="13" name="図 12">
            <a:extLst>
              <a:ext uri="{FF2B5EF4-FFF2-40B4-BE49-F238E27FC236}">
                <a16:creationId xmlns:a16="http://schemas.microsoft.com/office/drawing/2014/main" id="{277D8B41-21C6-4D8C-A27F-ABD0161BD6F4}"/>
              </a:ext>
            </a:extLst>
          </p:cNvPr>
          <p:cNvPicPr>
            <a:picLocks noChangeAspect="1"/>
          </p:cNvPicPr>
          <p:nvPr/>
        </p:nvPicPr>
        <p:blipFill rotWithShape="1">
          <a:blip r:embed="rId3"/>
          <a:srcRect l="6796" t="65820" r="52143" b="5139"/>
          <a:stretch/>
        </p:blipFill>
        <p:spPr>
          <a:xfrm>
            <a:off x="767280" y="2046934"/>
            <a:ext cx="4396340" cy="3498115"/>
          </a:xfrm>
          <a:prstGeom prst="rect">
            <a:avLst/>
          </a:prstGeom>
        </p:spPr>
      </p:pic>
      <p:pic>
        <p:nvPicPr>
          <p:cNvPr id="5" name="図 4">
            <a:extLst>
              <a:ext uri="{FF2B5EF4-FFF2-40B4-BE49-F238E27FC236}">
                <a16:creationId xmlns:a16="http://schemas.microsoft.com/office/drawing/2014/main" id="{2DB87240-1D95-4201-819A-F738BEC7A39A}"/>
              </a:ext>
            </a:extLst>
          </p:cNvPr>
          <p:cNvPicPr>
            <a:picLocks noChangeAspect="1"/>
          </p:cNvPicPr>
          <p:nvPr/>
        </p:nvPicPr>
        <p:blipFill>
          <a:blip r:embed="rId4"/>
          <a:stretch>
            <a:fillRect/>
          </a:stretch>
        </p:blipFill>
        <p:spPr>
          <a:xfrm>
            <a:off x="355908" y="2032557"/>
            <a:ext cx="6244428" cy="3512491"/>
          </a:xfrm>
          <a:prstGeom prst="rect">
            <a:avLst/>
          </a:prstGeom>
        </p:spPr>
      </p:pic>
    </p:spTree>
    <p:extLst>
      <p:ext uri="{BB962C8B-B14F-4D97-AF65-F5344CB8AC3E}">
        <p14:creationId xmlns:p14="http://schemas.microsoft.com/office/powerpoint/2010/main" val="426560851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25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250"/>
                                        <p:tgtEl>
                                          <p:spTgt spid="5"/>
                                        </p:tgtEl>
                                      </p:cBhvr>
                                    </p:animEffect>
                                  </p:childTnLst>
                                </p:cTn>
                              </p:par>
                              <p:par>
                                <p:cTn id="13" presetID="42" presetClass="entr" presetSubtype="0" fill="hold" nodeType="with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animEffect transition="in" filter="fade">
                                      <p:cBhvr>
                                        <p:cTn id="15" dur="250"/>
                                        <p:tgtEl>
                                          <p:spTgt spid="4">
                                            <p:txEl>
                                              <p:pRg st="1" end="1"/>
                                            </p:txEl>
                                          </p:spTgt>
                                        </p:tgtEl>
                                      </p:cBhvr>
                                    </p:animEffect>
                                    <p:anim calcmode="lin" valueType="num">
                                      <p:cBhvr>
                                        <p:cTn id="16" dur="25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17" dur="250" fill="hold"/>
                                        <p:tgtEl>
                                          <p:spTgt spid="4">
                                            <p:txEl>
                                              <p:pRg st="1" end="1"/>
                                            </p:txEl>
                                          </p:spTgt>
                                        </p:tgtEl>
                                        <p:attrNameLst>
                                          <p:attrName>ppt_y</p:attrName>
                                        </p:attrNameLst>
                                      </p:cBhvr>
                                      <p:tavLst>
                                        <p:tav tm="0">
                                          <p:val>
                                            <p:strVal val="#ppt_y+.1"/>
                                          </p:val>
                                        </p:tav>
                                        <p:tav tm="100000">
                                          <p:val>
                                            <p:strVal val="#ppt_y"/>
                                          </p:val>
                                        </p:tav>
                                      </p:tavLst>
                                    </p:anim>
                                  </p:childTnLst>
                                </p:cTn>
                              </p:par>
                              <p:par>
                                <p:cTn id="18" presetID="42" presetClass="entr" presetSubtype="0" fill="hold" nodeType="withEffect">
                                  <p:stCondLst>
                                    <p:cond delay="0"/>
                                  </p:stCondLst>
                                  <p:childTnLst>
                                    <p:set>
                                      <p:cBhvr>
                                        <p:cTn id="19" dur="1" fill="hold">
                                          <p:stCondLst>
                                            <p:cond delay="0"/>
                                          </p:stCondLst>
                                        </p:cTn>
                                        <p:tgtEl>
                                          <p:spTgt spid="4">
                                            <p:txEl>
                                              <p:pRg st="2" end="2"/>
                                            </p:txEl>
                                          </p:spTgt>
                                        </p:tgtEl>
                                        <p:attrNameLst>
                                          <p:attrName>style.visibility</p:attrName>
                                        </p:attrNameLst>
                                      </p:cBhvr>
                                      <p:to>
                                        <p:strVal val="visible"/>
                                      </p:to>
                                    </p:set>
                                    <p:animEffect transition="in" filter="fade">
                                      <p:cBhvr>
                                        <p:cTn id="20" dur="250"/>
                                        <p:tgtEl>
                                          <p:spTgt spid="4">
                                            <p:txEl>
                                              <p:pRg st="2" end="2"/>
                                            </p:txEl>
                                          </p:spTgt>
                                        </p:tgtEl>
                                      </p:cBhvr>
                                    </p:animEffect>
                                    <p:anim calcmode="lin" valueType="num">
                                      <p:cBhvr>
                                        <p:cTn id="21" dur="25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22" dur="250" fill="hold"/>
                                        <p:tgtEl>
                                          <p:spTgt spid="4">
                                            <p:txEl>
                                              <p:pRg st="2" end="2"/>
                                            </p:txEl>
                                          </p:spTgt>
                                        </p:tgtEl>
                                        <p:attrNameLst>
                                          <p:attrName>ppt_y</p:attrName>
                                        </p:attrNameLst>
                                      </p:cBhvr>
                                      <p:tavLst>
                                        <p:tav tm="0">
                                          <p:val>
                                            <p:strVal val="#ppt_y+.1"/>
                                          </p:val>
                                        </p:tav>
                                        <p:tav tm="100000">
                                          <p:val>
                                            <p:strVal val="#ppt_y"/>
                                          </p:val>
                                        </p:tav>
                                      </p:tavLst>
                                    </p:anim>
                                  </p:childTnLst>
                                </p:cTn>
                              </p:par>
                              <p:par>
                                <p:cTn id="23" presetID="42" presetClass="entr" presetSubtype="0" fill="hold" nodeType="withEffect">
                                  <p:stCondLst>
                                    <p:cond delay="0"/>
                                  </p:stCondLst>
                                  <p:childTnLst>
                                    <p:set>
                                      <p:cBhvr>
                                        <p:cTn id="24" dur="1" fill="hold">
                                          <p:stCondLst>
                                            <p:cond delay="0"/>
                                          </p:stCondLst>
                                        </p:cTn>
                                        <p:tgtEl>
                                          <p:spTgt spid="4">
                                            <p:txEl>
                                              <p:pRg st="3" end="3"/>
                                            </p:txEl>
                                          </p:spTgt>
                                        </p:tgtEl>
                                        <p:attrNameLst>
                                          <p:attrName>style.visibility</p:attrName>
                                        </p:attrNameLst>
                                      </p:cBhvr>
                                      <p:to>
                                        <p:strVal val="visible"/>
                                      </p:to>
                                    </p:set>
                                    <p:animEffect transition="in" filter="fade">
                                      <p:cBhvr>
                                        <p:cTn id="25" dur="250"/>
                                        <p:tgtEl>
                                          <p:spTgt spid="4">
                                            <p:txEl>
                                              <p:pRg st="3" end="3"/>
                                            </p:txEl>
                                          </p:spTgt>
                                        </p:tgtEl>
                                      </p:cBhvr>
                                    </p:animEffect>
                                    <p:anim calcmode="lin" valueType="num">
                                      <p:cBhvr>
                                        <p:cTn id="26" dur="25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27" dur="250" fill="hold"/>
                                        <p:tgtEl>
                                          <p:spTgt spid="4">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プレースホルダー 3">
            <a:extLst>
              <a:ext uri="{FF2B5EF4-FFF2-40B4-BE49-F238E27FC236}">
                <a16:creationId xmlns:a16="http://schemas.microsoft.com/office/drawing/2014/main" id="{3D02B343-B18C-4639-A824-EEC7328F0F24}"/>
              </a:ext>
            </a:extLst>
          </p:cNvPr>
          <p:cNvSpPr>
            <a:spLocks noGrp="1"/>
          </p:cNvSpPr>
          <p:nvPr>
            <p:ph type="body" idx="1"/>
          </p:nvPr>
        </p:nvSpPr>
        <p:spPr>
          <a:xfrm>
            <a:off x="1103313" y="1905000"/>
            <a:ext cx="4396338" cy="576262"/>
          </a:xfrm>
        </p:spPr>
        <p:txBody>
          <a:bodyPr/>
          <a:lstStyle/>
          <a:p>
            <a:r>
              <a:rPr lang="ja-JP" altLang="en-US"/>
              <a:t>苦労した点、重視した点</a:t>
            </a:r>
          </a:p>
        </p:txBody>
      </p:sp>
      <p:sp>
        <p:nvSpPr>
          <p:cNvPr id="3" name="コンテンツ プレースホルダー 2"/>
          <p:cNvSpPr>
            <a:spLocks noGrp="1"/>
          </p:cNvSpPr>
          <p:nvPr>
            <p:ph sz="half" idx="2"/>
          </p:nvPr>
        </p:nvSpPr>
        <p:spPr>
          <a:xfrm>
            <a:off x="1103312" y="2514600"/>
            <a:ext cx="4396339" cy="3741738"/>
          </a:xfrm>
        </p:spPr>
        <p:txBody>
          <a:bodyPr/>
          <a:lstStyle/>
          <a:p>
            <a:r>
              <a:rPr lang="ja-JP" altLang="en-US"/>
              <a:t>ゲーム</a:t>
            </a:r>
            <a:r>
              <a:rPr lang="ja-JP" altLang="en-US" dirty="0"/>
              <a:t>の内容自体</a:t>
            </a:r>
            <a:r>
              <a:rPr lang="ja-JP" altLang="en-US"/>
              <a:t>が複雑</a:t>
            </a:r>
            <a:endParaRPr lang="en-US" altLang="ja-JP" dirty="0"/>
          </a:p>
          <a:p>
            <a:r>
              <a:rPr lang="ja-JP" altLang="en-US"/>
              <a:t>小学生</a:t>
            </a:r>
            <a:r>
              <a:rPr lang="ja-JP" altLang="en-US" dirty="0"/>
              <a:t>でも遊べるようなゲームバランス</a:t>
            </a:r>
            <a:r>
              <a:rPr lang="ja-JP" altLang="en-US"/>
              <a:t>の調整</a:t>
            </a:r>
            <a:endParaRPr lang="en-US" altLang="ja-JP" dirty="0"/>
          </a:p>
          <a:p>
            <a:endParaRPr lang="en-US" altLang="ja-JP" dirty="0"/>
          </a:p>
        </p:txBody>
      </p:sp>
      <p:sp>
        <p:nvSpPr>
          <p:cNvPr id="5" name="テキスト プレースホルダー 4">
            <a:extLst>
              <a:ext uri="{FF2B5EF4-FFF2-40B4-BE49-F238E27FC236}">
                <a16:creationId xmlns:a16="http://schemas.microsoft.com/office/drawing/2014/main" id="{447CD165-30DC-42D2-ABCF-85CCB5485200}"/>
              </a:ext>
            </a:extLst>
          </p:cNvPr>
          <p:cNvSpPr>
            <a:spLocks noGrp="1"/>
          </p:cNvSpPr>
          <p:nvPr>
            <p:ph type="body" sz="quarter" idx="3"/>
          </p:nvPr>
        </p:nvSpPr>
        <p:spPr>
          <a:xfrm>
            <a:off x="5654495" y="1905000"/>
            <a:ext cx="4396339" cy="576262"/>
          </a:xfrm>
        </p:spPr>
        <p:txBody>
          <a:bodyPr/>
          <a:lstStyle/>
          <a:p>
            <a:r>
              <a:rPr lang="ja-JP" altLang="en-US"/>
              <a:t>今後の展望</a:t>
            </a:r>
          </a:p>
        </p:txBody>
      </p:sp>
      <p:sp>
        <p:nvSpPr>
          <p:cNvPr id="6" name="コンテンツ プレースホルダー 5">
            <a:extLst>
              <a:ext uri="{FF2B5EF4-FFF2-40B4-BE49-F238E27FC236}">
                <a16:creationId xmlns:a16="http://schemas.microsoft.com/office/drawing/2014/main" id="{141D63BA-254D-41BF-AE16-96FF8C9955E9}"/>
              </a:ext>
            </a:extLst>
          </p:cNvPr>
          <p:cNvSpPr>
            <a:spLocks noGrp="1"/>
          </p:cNvSpPr>
          <p:nvPr>
            <p:ph sz="quarter" idx="4"/>
          </p:nvPr>
        </p:nvSpPr>
        <p:spPr>
          <a:xfrm>
            <a:off x="5654495" y="2514600"/>
            <a:ext cx="4396339" cy="3741738"/>
          </a:xfrm>
        </p:spPr>
        <p:txBody>
          <a:bodyPr/>
          <a:lstStyle/>
          <a:p>
            <a:r>
              <a:rPr lang="ja-JP" altLang="en-US"/>
              <a:t>難易度の幅を広げる</a:t>
            </a:r>
            <a:br>
              <a:rPr lang="en-US" altLang="ja-JP"/>
            </a:br>
            <a:r>
              <a:rPr lang="ja-JP" altLang="en-US"/>
              <a:t>例）チュートリアルステージの追加、ブロックの追加</a:t>
            </a:r>
            <a:r>
              <a:rPr lang="en-US" altLang="ja-JP"/>
              <a:t>etc</a:t>
            </a:r>
          </a:p>
          <a:p>
            <a:r>
              <a:rPr lang="ja-JP" altLang="en-US"/>
              <a:t>小中学生向けの</a:t>
            </a:r>
            <a:r>
              <a:rPr lang="ja-JP" altLang="en-US" b="1"/>
              <a:t>教材</a:t>
            </a:r>
            <a:r>
              <a:rPr lang="ja-JP" altLang="en-US"/>
              <a:t>として活用できるような機能の追加</a:t>
            </a:r>
            <a:endParaRPr lang="en-US" altLang="ja-JP"/>
          </a:p>
          <a:p>
            <a:pPr lvl="1"/>
            <a:r>
              <a:rPr lang="ja-JP" altLang="en-US"/>
              <a:t>教師・生徒機能</a:t>
            </a:r>
            <a:br>
              <a:rPr lang="en-US" altLang="ja-JP"/>
            </a:br>
            <a:r>
              <a:rPr lang="ja-JP" altLang="en-US"/>
              <a:t>＊学級単位で生徒のゲーム進行度合いを教師が確認できるような機能</a:t>
            </a:r>
            <a:endParaRPr lang="en-US" altLang="ja-JP"/>
          </a:p>
          <a:p>
            <a:r>
              <a:rPr lang="ja-JP" altLang="en-US"/>
              <a:t>アチーブメントのような仕様の実装</a:t>
            </a:r>
            <a:endParaRPr lang="en-US" altLang="ja-JP"/>
          </a:p>
        </p:txBody>
      </p:sp>
    </p:spTree>
    <p:extLst>
      <p:ext uri="{BB962C8B-B14F-4D97-AF65-F5344CB8AC3E}">
        <p14:creationId xmlns:p14="http://schemas.microsoft.com/office/powerpoint/2010/main" val="362129656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ja-JP" altLang="en-US" b="1" dirty="0"/>
              <a:t>今後の発展</a:t>
            </a:r>
          </a:p>
        </p:txBody>
      </p:sp>
      <p:sp>
        <p:nvSpPr>
          <p:cNvPr id="3" name="コンテンツ プレースホルダー 2"/>
          <p:cNvSpPr>
            <a:spLocks noGrp="1"/>
          </p:cNvSpPr>
          <p:nvPr>
            <p:ph idx="1"/>
          </p:nvPr>
        </p:nvSpPr>
        <p:spPr/>
        <p:txBody>
          <a:bodyPr/>
          <a:lstStyle/>
          <a:p>
            <a:pPr marL="0" indent="0">
              <a:buNone/>
            </a:pPr>
            <a:r>
              <a:rPr lang="ja-JP" altLang="en-US"/>
              <a:t>◎難易度の幅を広げる</a:t>
            </a:r>
            <a:endParaRPr lang="en-US" altLang="ja-JP" dirty="0"/>
          </a:p>
          <a:p>
            <a:pPr marL="0" indent="0">
              <a:buNone/>
            </a:pPr>
            <a:r>
              <a:rPr lang="ja-JP" altLang="en-US" dirty="0"/>
              <a:t>例）チュートリアルステージの追加、ブロックの</a:t>
            </a:r>
            <a:r>
              <a:rPr lang="ja-JP" altLang="en-US"/>
              <a:t>追加</a:t>
            </a:r>
            <a:r>
              <a:rPr lang="en-US" altLang="ja-JP"/>
              <a:t>etc</a:t>
            </a:r>
            <a:endParaRPr lang="en-US" altLang="ja-JP" dirty="0"/>
          </a:p>
        </p:txBody>
      </p:sp>
    </p:spTree>
    <p:extLst>
      <p:ext uri="{BB962C8B-B14F-4D97-AF65-F5344CB8AC3E}">
        <p14:creationId xmlns:p14="http://schemas.microsoft.com/office/powerpoint/2010/main" val="355910493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ja-JP" altLang="en-US" b="1" dirty="0"/>
              <a:t>想定される質問①</a:t>
            </a:r>
          </a:p>
        </p:txBody>
      </p:sp>
      <p:graphicFrame>
        <p:nvGraphicFramePr>
          <p:cNvPr id="4" name="コンテンツ プレースホルダー 3"/>
          <p:cNvGraphicFramePr>
            <a:graphicFrameLocks noGrp="1"/>
          </p:cNvGraphicFramePr>
          <p:nvPr>
            <p:ph idx="1"/>
            <p:extLst>
              <p:ext uri="{D42A27DB-BD31-4B8C-83A1-F6EECF244321}">
                <p14:modId xmlns:p14="http://schemas.microsoft.com/office/powerpoint/2010/main" val="3535425534"/>
              </p:ext>
            </p:extLst>
          </p:nvPr>
        </p:nvGraphicFramePr>
        <p:xfrm>
          <a:off x="1103313" y="2052638"/>
          <a:ext cx="8947150" cy="419576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0222177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b="1" dirty="0"/>
              <a:t>想定される質問➁</a:t>
            </a:r>
            <a:endParaRPr kumimoji="1" lang="ja-JP" altLang="en-US" b="1" dirty="0"/>
          </a:p>
        </p:txBody>
      </p:sp>
      <p:graphicFrame>
        <p:nvGraphicFramePr>
          <p:cNvPr id="4" name="コンテンツ プレースホルダー 3"/>
          <p:cNvGraphicFramePr>
            <a:graphicFrameLocks noGrp="1"/>
          </p:cNvGraphicFramePr>
          <p:nvPr>
            <p:ph idx="1"/>
            <p:extLst>
              <p:ext uri="{D42A27DB-BD31-4B8C-83A1-F6EECF244321}">
                <p14:modId xmlns:p14="http://schemas.microsoft.com/office/powerpoint/2010/main" val="2404400180"/>
              </p:ext>
            </p:extLst>
          </p:nvPr>
        </p:nvGraphicFramePr>
        <p:xfrm>
          <a:off x="1103313" y="2052638"/>
          <a:ext cx="8947150" cy="41957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6682911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b="1" dirty="0" err="1">
                <a:latin typeface="+mj-ea"/>
              </a:rPr>
              <a:t>ぶろっくるん</a:t>
            </a:r>
            <a:r>
              <a:rPr kumimoji="1" lang="ja-JP" altLang="en-US" b="1" dirty="0">
                <a:latin typeface="+mj-ea"/>
              </a:rPr>
              <a:t>とは</a:t>
            </a:r>
          </a:p>
        </p:txBody>
      </p:sp>
      <p:sp>
        <p:nvSpPr>
          <p:cNvPr id="3" name="コンテンツ プレースホルダー 2"/>
          <p:cNvSpPr>
            <a:spLocks noGrp="1"/>
          </p:cNvSpPr>
          <p:nvPr>
            <p:ph idx="1"/>
          </p:nvPr>
        </p:nvSpPr>
        <p:spPr/>
        <p:txBody>
          <a:bodyPr>
            <a:normAutofit/>
          </a:bodyPr>
          <a:lstStyle/>
          <a:p>
            <a:r>
              <a:rPr lang="ja-JP" altLang="en-US" sz="2400"/>
              <a:t>小学校の授業にプログラミングが組み込まれ、</a:t>
            </a:r>
            <a:br>
              <a:rPr lang="en-US" altLang="ja-JP" sz="2400"/>
            </a:br>
            <a:r>
              <a:rPr lang="ja-JP" altLang="en-US" sz="2400"/>
              <a:t>論理思考（アルゴリズム的思考力）が近年重要な能力となっている</a:t>
            </a:r>
          </a:p>
          <a:p>
            <a:endParaRPr lang="en-US" altLang="ja-JP" sz="2400"/>
          </a:p>
          <a:p>
            <a:r>
              <a:rPr lang="ja-JP" altLang="en-US" sz="2400"/>
              <a:t>「</a:t>
            </a:r>
            <a:r>
              <a:rPr kumimoji="1" lang="ja-JP" altLang="en-US" sz="2400" dirty="0"/>
              <a:t>ぶろっくるん」は、ゲームを通して</a:t>
            </a:r>
            <a:r>
              <a:rPr kumimoji="1" lang="ja-JP" altLang="en-US" sz="2400"/>
              <a:t>アルゴリズム思考力を</a:t>
            </a:r>
            <a:r>
              <a:rPr kumimoji="1" lang="ja-JP" altLang="en-US" sz="2400" dirty="0"/>
              <a:t>培うことができるようにすることを目的とした </a:t>
            </a:r>
            <a:r>
              <a:rPr kumimoji="1" lang="en-US" altLang="ja-JP" sz="2400"/>
              <a:t>Web </a:t>
            </a:r>
            <a:r>
              <a:rPr kumimoji="1" lang="ja-JP" altLang="en-US" sz="2400"/>
              <a:t>ブラウザゲーム</a:t>
            </a:r>
            <a:endParaRPr lang="en-US" altLang="ja-JP" sz="2400" dirty="0"/>
          </a:p>
          <a:p>
            <a:r>
              <a:rPr lang="ja-JP" altLang="en-US" sz="2400"/>
              <a:t>小学生</a:t>
            </a:r>
            <a:r>
              <a:rPr lang="ja-JP" altLang="en-US" sz="2400" dirty="0"/>
              <a:t>を中心としたプログラミング未経験者を主な対象とし、プログラミングにて必要とされる「論理的思考力」を楽しく習得することができる</a:t>
            </a:r>
            <a:endParaRPr kumimoji="1" lang="en-US" altLang="ja-JP" sz="2400" dirty="0"/>
          </a:p>
        </p:txBody>
      </p:sp>
    </p:spTree>
    <p:extLst>
      <p:ext uri="{BB962C8B-B14F-4D97-AF65-F5344CB8AC3E}">
        <p14:creationId xmlns:p14="http://schemas.microsoft.com/office/powerpoint/2010/main" val="204609043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36B99A9F-177A-4B4D-ABCA-B8BEB29BE96F}"/>
              </a:ext>
            </a:extLst>
          </p:cNvPr>
          <p:cNvPicPr>
            <a:picLocks noChangeAspect="1"/>
          </p:cNvPicPr>
          <p:nvPr/>
        </p:nvPicPr>
        <p:blipFill>
          <a:blip r:embed="rId3"/>
          <a:stretch>
            <a:fillRect/>
          </a:stretch>
        </p:blipFill>
        <p:spPr>
          <a:xfrm>
            <a:off x="4421716" y="522797"/>
            <a:ext cx="3615267" cy="4067175"/>
          </a:xfrm>
          <a:prstGeom prst="rect">
            <a:avLst/>
          </a:prstGeom>
        </p:spPr>
      </p:pic>
      <p:pic>
        <p:nvPicPr>
          <p:cNvPr id="7" name="図 6">
            <a:extLst>
              <a:ext uri="{FF2B5EF4-FFF2-40B4-BE49-F238E27FC236}">
                <a16:creationId xmlns:a16="http://schemas.microsoft.com/office/drawing/2014/main" id="{FA71BF03-466A-425C-BB25-5447C23E7FC2}"/>
              </a:ext>
            </a:extLst>
          </p:cNvPr>
          <p:cNvPicPr>
            <a:picLocks noChangeAspect="1"/>
          </p:cNvPicPr>
          <p:nvPr/>
        </p:nvPicPr>
        <p:blipFill rotWithShape="1">
          <a:blip r:embed="rId4"/>
          <a:srcRect l="3984" t="43304" r="56647" b="17328"/>
          <a:stretch/>
        </p:blipFill>
        <p:spPr>
          <a:xfrm>
            <a:off x="542925" y="1540129"/>
            <a:ext cx="3706346" cy="2032512"/>
          </a:xfrm>
          <a:prstGeom prst="rect">
            <a:avLst/>
          </a:prstGeom>
        </p:spPr>
      </p:pic>
      <p:sp>
        <p:nvSpPr>
          <p:cNvPr id="8" name="テキスト ボックス 7">
            <a:extLst>
              <a:ext uri="{FF2B5EF4-FFF2-40B4-BE49-F238E27FC236}">
                <a16:creationId xmlns:a16="http://schemas.microsoft.com/office/drawing/2014/main" id="{68BC9F42-9078-4852-9493-B138A7B7635E}"/>
              </a:ext>
            </a:extLst>
          </p:cNvPr>
          <p:cNvSpPr txBox="1"/>
          <p:nvPr/>
        </p:nvSpPr>
        <p:spPr>
          <a:xfrm>
            <a:off x="542925" y="3771900"/>
            <a:ext cx="3706346" cy="523220"/>
          </a:xfrm>
          <a:prstGeom prst="rect">
            <a:avLst/>
          </a:prstGeom>
          <a:noFill/>
        </p:spPr>
        <p:txBody>
          <a:bodyPr wrap="square" rtlCol="0">
            <a:spAutoFit/>
          </a:bodyPr>
          <a:lstStyle/>
          <a:p>
            <a:r>
              <a:rPr kumimoji="1" lang="ja-JP" altLang="en-US" sz="1400"/>
              <a:t>データフォーマット：</a:t>
            </a:r>
            <a:r>
              <a:rPr kumimoji="1" lang="en-US" altLang="ja-JP" sz="1400"/>
              <a:t>Blockly</a:t>
            </a:r>
            <a:r>
              <a:rPr kumimoji="1" lang="ja-JP" altLang="en-US" sz="1400"/>
              <a:t>により定義済</a:t>
            </a:r>
            <a:endParaRPr kumimoji="1" lang="en-US" altLang="ja-JP" sz="1400"/>
          </a:p>
          <a:p>
            <a:pPr algn="ctr"/>
            <a:r>
              <a:rPr kumimoji="1" lang="ja-JP" altLang="en-US" sz="1400"/>
              <a:t>データ作成：開発者</a:t>
            </a:r>
          </a:p>
        </p:txBody>
      </p:sp>
      <p:sp>
        <p:nvSpPr>
          <p:cNvPr id="10" name="テキスト ボックス 9">
            <a:extLst>
              <a:ext uri="{FF2B5EF4-FFF2-40B4-BE49-F238E27FC236}">
                <a16:creationId xmlns:a16="http://schemas.microsoft.com/office/drawing/2014/main" id="{B19DA147-59D4-4FBD-9B29-32F26E94AA92}"/>
              </a:ext>
            </a:extLst>
          </p:cNvPr>
          <p:cNvSpPr txBox="1"/>
          <p:nvPr/>
        </p:nvSpPr>
        <p:spPr>
          <a:xfrm>
            <a:off x="4421715" y="4589972"/>
            <a:ext cx="3615267" cy="369332"/>
          </a:xfrm>
          <a:prstGeom prst="rect">
            <a:avLst/>
          </a:prstGeom>
          <a:noFill/>
        </p:spPr>
        <p:txBody>
          <a:bodyPr wrap="square" rtlCol="0">
            <a:spAutoFit/>
          </a:bodyPr>
          <a:lstStyle/>
          <a:p>
            <a:pPr algn="ctr"/>
            <a:r>
              <a:rPr kumimoji="1" lang="en-US" altLang="ja-JP"/>
              <a:t>Blockly </a:t>
            </a:r>
            <a:r>
              <a:rPr kumimoji="1" lang="ja-JP" altLang="en-US"/>
              <a:t>により表示される</a:t>
            </a:r>
          </a:p>
        </p:txBody>
      </p:sp>
      <p:pic>
        <p:nvPicPr>
          <p:cNvPr id="12" name="図 11">
            <a:extLst>
              <a:ext uri="{FF2B5EF4-FFF2-40B4-BE49-F238E27FC236}">
                <a16:creationId xmlns:a16="http://schemas.microsoft.com/office/drawing/2014/main" id="{0841A7D5-F153-4359-AF31-E9AB38516CB9}"/>
              </a:ext>
            </a:extLst>
          </p:cNvPr>
          <p:cNvPicPr>
            <a:picLocks noChangeAspect="1"/>
          </p:cNvPicPr>
          <p:nvPr/>
        </p:nvPicPr>
        <p:blipFill rotWithShape="1">
          <a:blip r:embed="rId5"/>
          <a:srcRect l="74610" t="20694" r="9922" b="69445"/>
          <a:stretch/>
        </p:blipFill>
        <p:spPr>
          <a:xfrm>
            <a:off x="8209428" y="1866446"/>
            <a:ext cx="3848100" cy="1379876"/>
          </a:xfrm>
          <a:prstGeom prst="rect">
            <a:avLst/>
          </a:prstGeom>
        </p:spPr>
      </p:pic>
      <p:sp>
        <p:nvSpPr>
          <p:cNvPr id="13" name="テキスト ボックス 12">
            <a:extLst>
              <a:ext uri="{FF2B5EF4-FFF2-40B4-BE49-F238E27FC236}">
                <a16:creationId xmlns:a16="http://schemas.microsoft.com/office/drawing/2014/main" id="{9F2659F0-6C97-438A-BEA8-6D98CC6F7041}"/>
              </a:ext>
            </a:extLst>
          </p:cNvPr>
          <p:cNvSpPr txBox="1"/>
          <p:nvPr/>
        </p:nvSpPr>
        <p:spPr>
          <a:xfrm>
            <a:off x="8201026" y="3429000"/>
            <a:ext cx="3848099" cy="830997"/>
          </a:xfrm>
          <a:prstGeom prst="rect">
            <a:avLst/>
          </a:prstGeom>
          <a:noFill/>
        </p:spPr>
        <p:txBody>
          <a:bodyPr wrap="square" rtlCol="0">
            <a:spAutoFit/>
          </a:bodyPr>
          <a:lstStyle/>
          <a:p>
            <a:r>
              <a:rPr kumimoji="1" lang="en-US" altLang="ja-JP" sz="1600"/>
              <a:t>Blockly </a:t>
            </a:r>
            <a:r>
              <a:rPr kumimoji="1" lang="ja-JP" altLang="en-US" sz="1600"/>
              <a:t>独自の内部言語を定義：開発者</a:t>
            </a:r>
            <a:endParaRPr kumimoji="1" lang="en-US" altLang="ja-JP" sz="1600"/>
          </a:p>
          <a:p>
            <a:r>
              <a:rPr kumimoji="1" lang="ja-JP" altLang="en-US" sz="1600"/>
              <a:t>ブロックから独自言語を出力：</a:t>
            </a:r>
            <a:r>
              <a:rPr kumimoji="1" lang="en-US" altLang="ja-JP" sz="1600"/>
              <a:t>Blockly</a:t>
            </a:r>
          </a:p>
          <a:p>
            <a:pPr algn="ctr"/>
            <a:r>
              <a:rPr kumimoji="1" lang="ja-JP" altLang="en-US" sz="1600"/>
              <a:t>解釈してカーソルを動かす：開発者</a:t>
            </a:r>
            <a:endParaRPr kumimoji="1" lang="en-US" altLang="ja-JP" sz="1600"/>
          </a:p>
        </p:txBody>
      </p:sp>
    </p:spTree>
    <p:extLst>
      <p:ext uri="{BB962C8B-B14F-4D97-AF65-F5344CB8AC3E}">
        <p14:creationId xmlns:p14="http://schemas.microsoft.com/office/powerpoint/2010/main" val="13865458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コンテンツ プレースホルダー 3">
            <a:extLst>
              <a:ext uri="{FF2B5EF4-FFF2-40B4-BE49-F238E27FC236}">
                <a16:creationId xmlns:a16="http://schemas.microsoft.com/office/drawing/2014/main" id="{A038ED58-C6FC-4D9E-BE7D-AD8585A207A7}"/>
              </a:ext>
            </a:extLst>
          </p:cNvPr>
          <p:cNvPicPr>
            <a:picLocks noGrp="1" noChangeAspect="1"/>
          </p:cNvPicPr>
          <p:nvPr>
            <p:ph idx="1"/>
          </p:nvPr>
        </p:nvPicPr>
        <p:blipFill>
          <a:blip r:embed="rId3"/>
          <a:stretch>
            <a:fillRect/>
          </a:stretch>
        </p:blipFill>
        <p:spPr>
          <a:xfrm>
            <a:off x="546873" y="683896"/>
            <a:ext cx="4678269" cy="5263053"/>
          </a:xfrm>
          <a:prstGeom prst="rect">
            <a:avLst/>
          </a:prstGeom>
        </p:spPr>
      </p:pic>
      <p:sp>
        <p:nvSpPr>
          <p:cNvPr id="5" name="正方形/長方形 4">
            <a:extLst>
              <a:ext uri="{FF2B5EF4-FFF2-40B4-BE49-F238E27FC236}">
                <a16:creationId xmlns:a16="http://schemas.microsoft.com/office/drawing/2014/main" id="{BA8E9507-516A-4696-BE3F-36E267AA35D6}"/>
              </a:ext>
            </a:extLst>
          </p:cNvPr>
          <p:cNvSpPr/>
          <p:nvPr/>
        </p:nvSpPr>
        <p:spPr>
          <a:xfrm>
            <a:off x="452176" y="1245996"/>
            <a:ext cx="4913644" cy="2240782"/>
          </a:xfrm>
          <a:prstGeom prst="rect">
            <a:avLst/>
          </a:prstGeom>
          <a:noFill/>
          <a:ln w="38100"/>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cxnSp>
        <p:nvCxnSpPr>
          <p:cNvPr id="9" name="直線コネクタ 8">
            <a:extLst>
              <a:ext uri="{FF2B5EF4-FFF2-40B4-BE49-F238E27FC236}">
                <a16:creationId xmlns:a16="http://schemas.microsoft.com/office/drawing/2014/main" id="{71F01978-D601-4D0B-92DC-543294454596}"/>
              </a:ext>
            </a:extLst>
          </p:cNvPr>
          <p:cNvCxnSpPr>
            <a:cxnSpLocks/>
            <a:stCxn id="5" idx="3"/>
          </p:cNvCxnSpPr>
          <p:nvPr/>
        </p:nvCxnSpPr>
        <p:spPr>
          <a:xfrm flipV="1">
            <a:off x="5365820" y="1748413"/>
            <a:ext cx="1446962" cy="61797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1" name="直線矢印コネクタ 10">
            <a:extLst>
              <a:ext uri="{FF2B5EF4-FFF2-40B4-BE49-F238E27FC236}">
                <a16:creationId xmlns:a16="http://schemas.microsoft.com/office/drawing/2014/main" id="{66E9C042-5954-42EA-97E8-9138D722F3BE}"/>
              </a:ext>
            </a:extLst>
          </p:cNvPr>
          <p:cNvCxnSpPr>
            <a:cxnSpLocks/>
            <a:endCxn id="12" idx="1"/>
          </p:cNvCxnSpPr>
          <p:nvPr/>
        </p:nvCxnSpPr>
        <p:spPr>
          <a:xfrm>
            <a:off x="6826182" y="1748413"/>
            <a:ext cx="1713166" cy="95562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2" name="テキスト ボックス 11">
            <a:extLst>
              <a:ext uri="{FF2B5EF4-FFF2-40B4-BE49-F238E27FC236}">
                <a16:creationId xmlns:a16="http://schemas.microsoft.com/office/drawing/2014/main" id="{20A29876-D79B-4A64-B913-06FAFF7A83CE}"/>
              </a:ext>
            </a:extLst>
          </p:cNvPr>
          <p:cNvSpPr txBox="1"/>
          <p:nvPr/>
        </p:nvSpPr>
        <p:spPr>
          <a:xfrm>
            <a:off x="8539348" y="2411653"/>
            <a:ext cx="2386483" cy="584775"/>
          </a:xfrm>
          <a:prstGeom prst="rect">
            <a:avLst/>
          </a:prstGeom>
          <a:noFill/>
        </p:spPr>
        <p:txBody>
          <a:bodyPr wrap="square" rtlCol="0">
            <a:spAutoFit/>
          </a:bodyPr>
          <a:lstStyle/>
          <a:p>
            <a:r>
              <a:rPr kumimoji="1" lang="ja-JP" altLang="en-US" sz="3200"/>
              <a:t>自ら開発</a:t>
            </a:r>
          </a:p>
        </p:txBody>
      </p:sp>
      <p:cxnSp>
        <p:nvCxnSpPr>
          <p:cNvPr id="13" name="直線コネクタ 12">
            <a:extLst>
              <a:ext uri="{FF2B5EF4-FFF2-40B4-BE49-F238E27FC236}">
                <a16:creationId xmlns:a16="http://schemas.microsoft.com/office/drawing/2014/main" id="{C3330895-F41D-4E5C-97CB-51AFBC167EA2}"/>
              </a:ext>
            </a:extLst>
          </p:cNvPr>
          <p:cNvCxnSpPr>
            <a:cxnSpLocks/>
          </p:cNvCxnSpPr>
          <p:nvPr/>
        </p:nvCxnSpPr>
        <p:spPr>
          <a:xfrm>
            <a:off x="4844980" y="4647364"/>
            <a:ext cx="1967802" cy="62299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 name="直線矢印コネクタ 14">
            <a:extLst>
              <a:ext uri="{FF2B5EF4-FFF2-40B4-BE49-F238E27FC236}">
                <a16:creationId xmlns:a16="http://schemas.microsoft.com/office/drawing/2014/main" id="{FBB08E80-3EEC-451D-A8EB-DB5667C5AE18}"/>
              </a:ext>
            </a:extLst>
          </p:cNvPr>
          <p:cNvCxnSpPr>
            <a:cxnSpLocks/>
            <a:endCxn id="18" idx="1"/>
          </p:cNvCxnSpPr>
          <p:nvPr/>
        </p:nvCxnSpPr>
        <p:spPr>
          <a:xfrm flipV="1">
            <a:off x="6826182" y="4513680"/>
            <a:ext cx="1713166" cy="75668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8" name="テキスト ボックス 17">
            <a:extLst>
              <a:ext uri="{FF2B5EF4-FFF2-40B4-BE49-F238E27FC236}">
                <a16:creationId xmlns:a16="http://schemas.microsoft.com/office/drawing/2014/main" id="{EA488137-25E2-41AE-B772-F5325D3DA7AF}"/>
              </a:ext>
            </a:extLst>
          </p:cNvPr>
          <p:cNvSpPr txBox="1"/>
          <p:nvPr/>
        </p:nvSpPr>
        <p:spPr>
          <a:xfrm>
            <a:off x="8539348" y="4221292"/>
            <a:ext cx="1967802" cy="584775"/>
          </a:xfrm>
          <a:prstGeom prst="rect">
            <a:avLst/>
          </a:prstGeom>
          <a:noFill/>
        </p:spPr>
        <p:txBody>
          <a:bodyPr wrap="square" rtlCol="0">
            <a:spAutoFit/>
          </a:bodyPr>
          <a:lstStyle/>
          <a:p>
            <a:r>
              <a:rPr kumimoji="1" lang="en-US" altLang="ja-JP" sz="3200"/>
              <a:t>Blockly</a:t>
            </a:r>
            <a:endParaRPr kumimoji="1" lang="ja-JP" altLang="en-US" sz="3200"/>
          </a:p>
        </p:txBody>
      </p:sp>
    </p:spTree>
    <p:extLst>
      <p:ext uri="{BB962C8B-B14F-4D97-AF65-F5344CB8AC3E}">
        <p14:creationId xmlns:p14="http://schemas.microsoft.com/office/powerpoint/2010/main" val="260475968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DBEE7C81-6543-4F95-A476-7DF5569AC7E9}"/>
              </a:ext>
            </a:extLst>
          </p:cNvPr>
          <p:cNvPicPr>
            <a:picLocks noChangeAspect="1"/>
          </p:cNvPicPr>
          <p:nvPr/>
        </p:nvPicPr>
        <p:blipFill rotWithShape="1">
          <a:blip r:embed="rId3"/>
          <a:srcRect l="5625" t="12083" r="10001" b="7916"/>
          <a:stretch/>
        </p:blipFill>
        <p:spPr>
          <a:xfrm>
            <a:off x="1685925" y="685800"/>
            <a:ext cx="5143500" cy="5486400"/>
          </a:xfrm>
          <a:prstGeom prst="rect">
            <a:avLst/>
          </a:prstGeom>
        </p:spPr>
      </p:pic>
      <p:sp>
        <p:nvSpPr>
          <p:cNvPr id="7" name="テキスト ボックス 6">
            <a:extLst>
              <a:ext uri="{FF2B5EF4-FFF2-40B4-BE49-F238E27FC236}">
                <a16:creationId xmlns:a16="http://schemas.microsoft.com/office/drawing/2014/main" id="{6B3C38B6-F803-4481-B095-C5D9E9636B4F}"/>
              </a:ext>
            </a:extLst>
          </p:cNvPr>
          <p:cNvSpPr txBox="1"/>
          <p:nvPr/>
        </p:nvSpPr>
        <p:spPr>
          <a:xfrm>
            <a:off x="6829425" y="1238250"/>
            <a:ext cx="4943475" cy="3693319"/>
          </a:xfrm>
          <a:prstGeom prst="rect">
            <a:avLst/>
          </a:prstGeom>
          <a:noFill/>
        </p:spPr>
        <p:txBody>
          <a:bodyPr wrap="square" rtlCol="0">
            <a:spAutoFit/>
          </a:bodyPr>
          <a:lstStyle/>
          <a:p>
            <a:pPr marL="285750" indent="-285750">
              <a:buFont typeface="Wingdings" panose="05000000000000000000" pitchFamily="2" charset="2"/>
              <a:buChar char="l"/>
            </a:pPr>
            <a:r>
              <a:rPr kumimoji="1" lang="ja-JP" altLang="en-US"/>
              <a:t>各情報を数値化したものが </a:t>
            </a:r>
            <a:r>
              <a:rPr kumimoji="1" lang="en-US" altLang="ja-JP"/>
              <a:t>json </a:t>
            </a:r>
            <a:r>
              <a:rPr kumimoji="1" lang="ja-JP" altLang="en-US"/>
              <a:t>形式でサーバ内に保管されている</a:t>
            </a:r>
            <a:endParaRPr kumimoji="1" lang="en-US" altLang="ja-JP"/>
          </a:p>
          <a:p>
            <a:pPr marL="285750" indent="-285750">
              <a:buFont typeface="Wingdings" panose="05000000000000000000" pitchFamily="2" charset="2"/>
              <a:buChar char="l"/>
            </a:pPr>
            <a:r>
              <a:rPr kumimoji="1" lang="ja-JP" altLang="en-US"/>
              <a:t>セレクトモード、ストーリーモードのステージはファイルで保存</a:t>
            </a:r>
            <a:endParaRPr kumimoji="1" lang="en-US" altLang="ja-JP"/>
          </a:p>
          <a:p>
            <a:pPr marL="285750" indent="-285750">
              <a:buFont typeface="Wingdings" panose="05000000000000000000" pitchFamily="2" charset="2"/>
              <a:buChar char="l"/>
            </a:pPr>
            <a:r>
              <a:rPr kumimoji="1" lang="ja-JP" altLang="en-US"/>
              <a:t>ユーザー制作のステージはデータベースに</a:t>
            </a:r>
            <a:r>
              <a:rPr kumimoji="1" lang="en-US" altLang="ja-JP"/>
              <a:t>text</a:t>
            </a:r>
            <a:r>
              <a:rPr kumimoji="1" lang="ja-JP" altLang="en-US"/>
              <a:t>で保存</a:t>
            </a:r>
            <a:endParaRPr kumimoji="1" lang="en-US" altLang="ja-JP"/>
          </a:p>
          <a:p>
            <a:pPr marL="285750" indent="-285750">
              <a:buFont typeface="Wingdings" panose="05000000000000000000" pitchFamily="2" charset="2"/>
              <a:buChar char="l"/>
            </a:pPr>
            <a:endParaRPr kumimoji="1" lang="en-US" altLang="ja-JP"/>
          </a:p>
          <a:p>
            <a:pPr marL="285750" indent="-285750">
              <a:buFont typeface="Wingdings" panose="05000000000000000000" pitchFamily="2" charset="2"/>
              <a:buChar char="l"/>
            </a:pPr>
            <a:r>
              <a:rPr kumimoji="1" lang="ja-JP" altLang="en-US"/>
              <a:t>マップチップ情報は以下のように対応付けた配列になっている</a:t>
            </a:r>
            <a:endParaRPr kumimoji="1" lang="en-US" altLang="ja-JP"/>
          </a:p>
          <a:p>
            <a:pPr marL="742950" lvl="1" indent="-285750">
              <a:buFont typeface="Wingdings" panose="05000000000000000000" pitchFamily="2" charset="2"/>
              <a:buChar char="l"/>
            </a:pPr>
            <a:r>
              <a:rPr kumimoji="1" lang="en-US" altLang="ja-JP"/>
              <a:t>0 : </a:t>
            </a:r>
            <a:r>
              <a:rPr kumimoji="1" lang="ja-JP" altLang="en-US"/>
              <a:t>木</a:t>
            </a:r>
            <a:endParaRPr kumimoji="1" lang="en-US" altLang="ja-JP"/>
          </a:p>
          <a:p>
            <a:pPr marL="742950" lvl="1" indent="-285750">
              <a:buFont typeface="Wingdings" panose="05000000000000000000" pitchFamily="2" charset="2"/>
              <a:buChar char="l"/>
            </a:pPr>
            <a:r>
              <a:rPr kumimoji="1" lang="en-US" altLang="ja-JP"/>
              <a:t>1 : </a:t>
            </a:r>
            <a:r>
              <a:rPr kumimoji="1" lang="ja-JP" altLang="en-US"/>
              <a:t>床</a:t>
            </a:r>
            <a:endParaRPr kumimoji="1" lang="en-US" altLang="ja-JP"/>
          </a:p>
          <a:p>
            <a:pPr marL="742950" lvl="1" indent="-285750">
              <a:buFont typeface="Wingdings" panose="05000000000000000000" pitchFamily="2" charset="2"/>
              <a:buChar char="l"/>
            </a:pPr>
            <a:r>
              <a:rPr kumimoji="1" lang="en-US" altLang="ja-JP"/>
              <a:t>2 : </a:t>
            </a:r>
            <a:r>
              <a:rPr kumimoji="1" lang="ja-JP" altLang="en-US"/>
              <a:t>岩</a:t>
            </a:r>
            <a:br>
              <a:rPr kumimoji="1" lang="en-US" altLang="ja-JP"/>
            </a:br>
            <a:r>
              <a:rPr kumimoji="1" lang="en-US" altLang="ja-JP"/>
              <a:t>etc……</a:t>
            </a:r>
          </a:p>
        </p:txBody>
      </p:sp>
    </p:spTree>
    <p:extLst>
      <p:ext uri="{BB962C8B-B14F-4D97-AF65-F5344CB8AC3E}">
        <p14:creationId xmlns:p14="http://schemas.microsoft.com/office/powerpoint/2010/main" val="229908610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コンテンツ プレースホルダー 3"/>
          <p:cNvSpPr>
            <a:spLocks noGrp="1"/>
          </p:cNvSpPr>
          <p:nvPr>
            <p:ph sz="half" idx="1"/>
          </p:nvPr>
        </p:nvSpPr>
        <p:spPr>
          <a:xfrm>
            <a:off x="701224" y="375086"/>
            <a:ext cx="4313864" cy="1241565"/>
          </a:xfrm>
        </p:spPr>
        <p:txBody>
          <a:bodyPr>
            <a:normAutofit lnSpcReduction="10000"/>
          </a:bodyPr>
          <a:lstStyle/>
          <a:p>
            <a:r>
              <a:rPr kumimoji="1" lang="ja-JP" altLang="en-US" dirty="0"/>
              <a:t>繰り返しや、条件分岐を活用したプログラムを作ることができる</a:t>
            </a:r>
            <a:endParaRPr lang="en-US" altLang="ja-JP" dirty="0"/>
          </a:p>
          <a:p>
            <a:pPr lvl="1"/>
            <a:r>
              <a:rPr kumimoji="1" lang="ja-JP" altLang="en-US" dirty="0"/>
              <a:t>セレクトモードでは、よりスコアが高くなる</a:t>
            </a:r>
          </a:p>
        </p:txBody>
      </p:sp>
      <p:pic>
        <p:nvPicPr>
          <p:cNvPr id="6" name="図 5"/>
          <p:cNvPicPr>
            <a:picLocks noChangeAspect="1"/>
          </p:cNvPicPr>
          <p:nvPr/>
        </p:nvPicPr>
        <p:blipFill rotWithShape="1">
          <a:blip r:embed="rId3"/>
          <a:srcRect l="41094" t="64382" r="12221" b="11693"/>
          <a:stretch/>
        </p:blipFill>
        <p:spPr>
          <a:xfrm>
            <a:off x="701224" y="1838146"/>
            <a:ext cx="4032090" cy="2238376"/>
          </a:xfrm>
          <a:prstGeom prst="rect">
            <a:avLst/>
          </a:prstGeom>
        </p:spPr>
      </p:pic>
      <p:pic>
        <p:nvPicPr>
          <p:cNvPr id="7" name="図 6"/>
          <p:cNvPicPr>
            <a:picLocks noChangeAspect="1"/>
          </p:cNvPicPr>
          <p:nvPr/>
        </p:nvPicPr>
        <p:blipFill rotWithShape="1">
          <a:blip r:embed="rId4"/>
          <a:srcRect l="5159" t="69352" r="50995" b="6602"/>
          <a:stretch/>
        </p:blipFill>
        <p:spPr>
          <a:xfrm>
            <a:off x="6761486" y="1838146"/>
            <a:ext cx="3767561" cy="2238375"/>
          </a:xfrm>
          <a:prstGeom prst="rect">
            <a:avLst/>
          </a:prstGeom>
        </p:spPr>
      </p:pic>
      <p:pic>
        <p:nvPicPr>
          <p:cNvPr id="9" name="図 8"/>
          <p:cNvPicPr>
            <a:picLocks noChangeAspect="1"/>
          </p:cNvPicPr>
          <p:nvPr/>
        </p:nvPicPr>
        <p:blipFill rotWithShape="1">
          <a:blip r:embed="rId5"/>
          <a:srcRect l="5860" t="70478" r="51152" b="5915"/>
          <a:stretch/>
        </p:blipFill>
        <p:spPr>
          <a:xfrm>
            <a:off x="6761486" y="4257041"/>
            <a:ext cx="3784420" cy="2251397"/>
          </a:xfrm>
          <a:prstGeom prst="rect">
            <a:avLst/>
          </a:prstGeom>
        </p:spPr>
      </p:pic>
      <p:pic>
        <p:nvPicPr>
          <p:cNvPr id="10" name="図 9"/>
          <p:cNvPicPr>
            <a:picLocks noChangeAspect="1"/>
          </p:cNvPicPr>
          <p:nvPr/>
        </p:nvPicPr>
        <p:blipFill rotWithShape="1">
          <a:blip r:embed="rId6"/>
          <a:srcRect l="41888" t="58509" r="9973" b="16897"/>
          <a:stretch/>
        </p:blipFill>
        <p:spPr>
          <a:xfrm>
            <a:off x="757762" y="4282563"/>
            <a:ext cx="3975551" cy="2200351"/>
          </a:xfrm>
          <a:prstGeom prst="rect">
            <a:avLst/>
          </a:prstGeom>
        </p:spPr>
      </p:pic>
      <p:sp>
        <p:nvSpPr>
          <p:cNvPr id="12" name="右矢印 11"/>
          <p:cNvSpPr/>
          <p:nvPr/>
        </p:nvSpPr>
        <p:spPr>
          <a:xfrm>
            <a:off x="4923487" y="5058126"/>
            <a:ext cx="1647824" cy="6492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右矢印 10">
            <a:extLst>
              <a:ext uri="{FF2B5EF4-FFF2-40B4-BE49-F238E27FC236}">
                <a16:creationId xmlns:a16="http://schemas.microsoft.com/office/drawing/2014/main" id="{1D52B6EA-5A3A-48FB-B74D-1E7AB93B7897}"/>
              </a:ext>
            </a:extLst>
          </p:cNvPr>
          <p:cNvSpPr/>
          <p:nvPr/>
        </p:nvSpPr>
        <p:spPr>
          <a:xfrm>
            <a:off x="4923487" y="2632721"/>
            <a:ext cx="1647824" cy="6492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0304910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653EFAD-35FE-4B05-A8C5-59C7F3EC6EDC}"/>
              </a:ext>
            </a:extLst>
          </p:cNvPr>
          <p:cNvSpPr txBox="1">
            <a:spLocks/>
          </p:cNvSpPr>
          <p:nvPr/>
        </p:nvSpPr>
        <p:spPr>
          <a:xfrm>
            <a:off x="722355" y="880478"/>
            <a:ext cx="2609335" cy="778039"/>
          </a:xfrm>
          <a:prstGeom prst="rect">
            <a:avLst/>
          </a:prstGeom>
        </p:spPr>
        <p:txBody>
          <a:bodyPr/>
          <a:lstStyle>
            <a:lvl1pPr algn="l" defTabSz="457200" rtl="0" eaLnBrk="1" latinLnBrk="0" hangingPunct="1">
              <a:spcBef>
                <a:spcPct val="0"/>
              </a:spcBef>
              <a:buNone/>
              <a:defRPr kumimoji="1" sz="4200" b="0" i="0" kern="1200">
                <a:solidFill>
                  <a:schemeClr val="tx2"/>
                </a:solidFill>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r>
              <a:rPr lang="ja-JP" altLang="en-US"/>
              <a:t>登場人物</a:t>
            </a:r>
            <a:endParaRPr lang="ja-JP" altLang="en-US" dirty="0"/>
          </a:p>
        </p:txBody>
      </p:sp>
      <p:sp>
        <p:nvSpPr>
          <p:cNvPr id="3" name="コンテンツ プレースホルダー 2">
            <a:extLst>
              <a:ext uri="{FF2B5EF4-FFF2-40B4-BE49-F238E27FC236}">
                <a16:creationId xmlns:a16="http://schemas.microsoft.com/office/drawing/2014/main" id="{926A8897-4FCB-4AAF-BE86-895AB59492C8}"/>
              </a:ext>
            </a:extLst>
          </p:cNvPr>
          <p:cNvSpPr txBox="1">
            <a:spLocks/>
          </p:cNvSpPr>
          <p:nvPr/>
        </p:nvSpPr>
        <p:spPr>
          <a:xfrm>
            <a:off x="1091296" y="5005338"/>
            <a:ext cx="1386016" cy="472732"/>
          </a:xfrm>
          <a:prstGeom prst="rect">
            <a:avLst/>
          </a:prstGeom>
        </p:spPr>
        <p:txBody>
          <a:bodyPr>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kumimoji="1"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kumimoji="1"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kumimoji="1"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kumimoji="1"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kumimoji="1"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kumimoji="1"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kumimoji="1"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kumimoji="1"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kumimoji="1" sz="1400" b="0" i="0" kern="1200">
                <a:solidFill>
                  <a:schemeClr val="tx1"/>
                </a:solidFill>
                <a:latin typeface="+mj-lt"/>
                <a:ea typeface="+mj-ea"/>
                <a:cs typeface="+mj-cs"/>
              </a:defRPr>
            </a:lvl9pPr>
          </a:lstStyle>
          <a:p>
            <a:pPr marL="0" indent="0">
              <a:buFont typeface="Wingdings 3" charset="2"/>
              <a:buNone/>
            </a:pPr>
            <a:r>
              <a:rPr lang="ja-JP" altLang="en-US"/>
              <a:t>・妖精</a:t>
            </a:r>
            <a:endParaRPr lang="en-US" altLang="ja-JP" dirty="0"/>
          </a:p>
        </p:txBody>
      </p:sp>
      <p:sp>
        <p:nvSpPr>
          <p:cNvPr id="4" name="コンテンツ プレースホルダー 2">
            <a:extLst>
              <a:ext uri="{FF2B5EF4-FFF2-40B4-BE49-F238E27FC236}">
                <a16:creationId xmlns:a16="http://schemas.microsoft.com/office/drawing/2014/main" id="{D8AF468E-88FE-43F0-9603-E170C9DEEF3E}"/>
              </a:ext>
            </a:extLst>
          </p:cNvPr>
          <p:cNvSpPr txBox="1">
            <a:spLocks/>
          </p:cNvSpPr>
          <p:nvPr/>
        </p:nvSpPr>
        <p:spPr>
          <a:xfrm>
            <a:off x="2828621" y="5005338"/>
            <a:ext cx="2609335" cy="472732"/>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dirty="0"/>
              <a:t>・アンドロイド</a:t>
            </a:r>
          </a:p>
        </p:txBody>
      </p:sp>
      <p:pic>
        <p:nvPicPr>
          <p:cNvPr id="5" name="図 4">
            <a:extLst>
              <a:ext uri="{FF2B5EF4-FFF2-40B4-BE49-F238E27FC236}">
                <a16:creationId xmlns:a16="http://schemas.microsoft.com/office/drawing/2014/main" id="{D98128EF-7477-4788-85BC-D33659099D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07213" y="1499416"/>
            <a:ext cx="2585907" cy="3657633"/>
          </a:xfrm>
          <a:prstGeom prst="rect">
            <a:avLst/>
          </a:prstGeom>
        </p:spPr>
      </p:pic>
      <p:pic>
        <p:nvPicPr>
          <p:cNvPr id="6" name="図 5">
            <a:extLst>
              <a:ext uri="{FF2B5EF4-FFF2-40B4-BE49-F238E27FC236}">
                <a16:creationId xmlns:a16="http://schemas.microsoft.com/office/drawing/2014/main" id="{AC720170-309E-4A0A-BF1F-2537A441659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9743" y="1595320"/>
            <a:ext cx="2450300" cy="3465823"/>
          </a:xfrm>
          <a:prstGeom prst="rect">
            <a:avLst/>
          </a:prstGeom>
        </p:spPr>
      </p:pic>
      <p:sp>
        <p:nvSpPr>
          <p:cNvPr id="7" name="テキスト ボックス 6">
            <a:extLst>
              <a:ext uri="{FF2B5EF4-FFF2-40B4-BE49-F238E27FC236}">
                <a16:creationId xmlns:a16="http://schemas.microsoft.com/office/drawing/2014/main" id="{54FC9A81-0555-4F86-9118-AFF9444073D0}"/>
              </a:ext>
            </a:extLst>
          </p:cNvPr>
          <p:cNvSpPr txBox="1"/>
          <p:nvPr/>
        </p:nvSpPr>
        <p:spPr>
          <a:xfrm>
            <a:off x="5393120" y="1247074"/>
            <a:ext cx="6289589" cy="1200329"/>
          </a:xfrm>
          <a:prstGeom prst="rect">
            <a:avLst/>
          </a:prstGeom>
          <a:noFill/>
        </p:spPr>
        <p:txBody>
          <a:bodyPr wrap="square" rtlCol="0">
            <a:spAutoFit/>
          </a:bodyPr>
          <a:lstStyle/>
          <a:p>
            <a:r>
              <a:rPr kumimoji="1" lang="ja-JP" altLang="en-US" sz="2400" dirty="0"/>
              <a:t>森を元に戻すために作業していた妖精。</a:t>
            </a:r>
            <a:endParaRPr kumimoji="1" lang="en-US" altLang="ja-JP" sz="2400" dirty="0"/>
          </a:p>
          <a:p>
            <a:r>
              <a:rPr lang="ja-JP" altLang="en-US" sz="2400" dirty="0"/>
              <a:t>ある日、アンドロイドと出会い協力しながら森の復活を目指す物語。</a:t>
            </a:r>
            <a:endParaRPr kumimoji="1" lang="ja-JP" altLang="en-US" sz="2400" dirty="0"/>
          </a:p>
        </p:txBody>
      </p:sp>
      <p:sp>
        <p:nvSpPr>
          <p:cNvPr id="8" name="テキスト ボックス 7">
            <a:extLst>
              <a:ext uri="{FF2B5EF4-FFF2-40B4-BE49-F238E27FC236}">
                <a16:creationId xmlns:a16="http://schemas.microsoft.com/office/drawing/2014/main" id="{00185793-A331-4D6A-B8E0-2B2E7B806A4E}"/>
              </a:ext>
            </a:extLst>
          </p:cNvPr>
          <p:cNvSpPr txBox="1"/>
          <p:nvPr/>
        </p:nvSpPr>
        <p:spPr>
          <a:xfrm>
            <a:off x="5393119" y="2405876"/>
            <a:ext cx="5980670" cy="2677656"/>
          </a:xfrm>
          <a:prstGeom prst="rect">
            <a:avLst/>
          </a:prstGeom>
          <a:noFill/>
        </p:spPr>
        <p:txBody>
          <a:bodyPr wrap="square" rtlCol="0">
            <a:spAutoFit/>
          </a:bodyPr>
          <a:lstStyle/>
          <a:p>
            <a:pPr fontAlgn="base"/>
            <a:r>
              <a:rPr lang="ja-JP" altLang="en-US" sz="2400" dirty="0"/>
              <a:t>・</a:t>
            </a:r>
            <a:r>
              <a:rPr lang="ja-JP" altLang="ja-JP" sz="2400" dirty="0"/>
              <a:t>シナリオを読むパートと、パズルをプレイするパートが相互に進んでいく</a:t>
            </a:r>
            <a:r>
              <a:rPr lang="en-US" altLang="ja-JP" sz="2400" dirty="0"/>
              <a:t>​</a:t>
            </a:r>
            <a:r>
              <a:rPr lang="ja-JP" altLang="en-US" sz="2400" dirty="0" err="1"/>
              <a:t>。</a:t>
            </a:r>
            <a:endParaRPr lang="en-US" altLang="ja-JP" sz="2400" dirty="0"/>
          </a:p>
          <a:p>
            <a:pPr fontAlgn="base"/>
            <a:r>
              <a:rPr lang="ja-JP" altLang="ja-JP" sz="2400" dirty="0"/>
              <a:t>ステージをいくつかクリアするとシナリオが解放され、それを読むと挑めるステージが増えて</a:t>
            </a:r>
            <a:r>
              <a:rPr lang="en-US" altLang="ja-JP" sz="2400" dirty="0"/>
              <a:t>… …​</a:t>
            </a:r>
          </a:p>
          <a:p>
            <a:pPr fontAlgn="base"/>
            <a:r>
              <a:rPr lang="ja-JP" altLang="en-US" sz="2400" dirty="0"/>
              <a:t>・</a:t>
            </a:r>
            <a:r>
              <a:rPr lang="ja-JP" altLang="ja-JP" sz="2400" dirty="0"/>
              <a:t>プログラムブロックの種類が増えていく</a:t>
            </a:r>
            <a:r>
              <a:rPr lang="ja-JP" altLang="en-US" sz="2400" dirty="0"/>
              <a:t>。</a:t>
            </a:r>
            <a:r>
              <a:rPr lang="en-US" altLang="ja-JP" sz="2400" dirty="0"/>
              <a:t>​</a:t>
            </a:r>
          </a:p>
        </p:txBody>
      </p:sp>
    </p:spTree>
    <p:extLst>
      <p:ext uri="{BB962C8B-B14F-4D97-AF65-F5344CB8AC3E}">
        <p14:creationId xmlns:p14="http://schemas.microsoft.com/office/powerpoint/2010/main" val="326430316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500"/>
                                        <p:tgtEl>
                                          <p:spTgt spid="3">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10" presetClass="entr" presetSubtype="0" fill="hold"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par>
                                <p:cTn id="17" presetID="10"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500"/>
                                        <p:tgtEl>
                                          <p:spTgt spid="7"/>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4" grpId="0"/>
      <p:bldP spid="7" grpId="0"/>
      <p:bldP spid="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C74AEDD-ABE2-4610-8D5C-08A7215223FB}"/>
              </a:ext>
            </a:extLst>
          </p:cNvPr>
          <p:cNvSpPr>
            <a:spLocks noGrp="1"/>
          </p:cNvSpPr>
          <p:nvPr>
            <p:ph type="title"/>
          </p:nvPr>
        </p:nvSpPr>
        <p:spPr/>
        <p:txBody>
          <a:bodyPr/>
          <a:lstStyle/>
          <a:p>
            <a:r>
              <a:rPr kumimoji="1" lang="ja-JP" altLang="en-US"/>
              <a:t>動作環境</a:t>
            </a:r>
          </a:p>
        </p:txBody>
      </p:sp>
      <p:sp>
        <p:nvSpPr>
          <p:cNvPr id="3" name="コンテンツ プレースホルダー 2">
            <a:extLst>
              <a:ext uri="{FF2B5EF4-FFF2-40B4-BE49-F238E27FC236}">
                <a16:creationId xmlns:a16="http://schemas.microsoft.com/office/drawing/2014/main" id="{690FA7AC-F405-4759-AB70-AA339E8ADE50}"/>
              </a:ext>
            </a:extLst>
          </p:cNvPr>
          <p:cNvSpPr>
            <a:spLocks noGrp="1"/>
          </p:cNvSpPr>
          <p:nvPr>
            <p:ph idx="1"/>
          </p:nvPr>
        </p:nvSpPr>
        <p:spPr/>
        <p:txBody>
          <a:bodyPr>
            <a:normAutofit/>
          </a:bodyPr>
          <a:lstStyle/>
          <a:p>
            <a:r>
              <a:rPr kumimoji="1" lang="en-US" altLang="ja-JP" sz="2400"/>
              <a:t>PC </a:t>
            </a:r>
            <a:r>
              <a:rPr kumimoji="1" lang="ja-JP" altLang="en-US" sz="2400"/>
              <a:t>の </a:t>
            </a:r>
            <a:r>
              <a:rPr kumimoji="1" lang="en-US" altLang="ja-JP" sz="2400"/>
              <a:t>Web </a:t>
            </a:r>
            <a:r>
              <a:rPr kumimoji="1" lang="ja-JP" altLang="en-US" sz="2400"/>
              <a:t>ブラウザ上</a:t>
            </a:r>
            <a:endParaRPr kumimoji="1" lang="en-US" altLang="ja-JP" sz="2400"/>
          </a:p>
          <a:p>
            <a:pPr lvl="1"/>
            <a:r>
              <a:rPr lang="en-US" altLang="ja-JP" sz="2000"/>
              <a:t>JavaScript </a:t>
            </a:r>
            <a:r>
              <a:rPr lang="ja-JP" altLang="en-US" sz="2000"/>
              <a:t>が動作する一般的なブラウザで動作を確認しています。</a:t>
            </a:r>
            <a:br>
              <a:rPr lang="en-US" altLang="ja-JP" sz="2000"/>
            </a:br>
            <a:r>
              <a:rPr lang="en-US" altLang="ja-JP" sz="2000"/>
              <a:t>Chrome </a:t>
            </a:r>
            <a:r>
              <a:rPr lang="ja-JP" altLang="en-US" sz="2000"/>
              <a:t>を推奨</a:t>
            </a:r>
            <a:endParaRPr kumimoji="1" lang="en-US" altLang="ja-JP" sz="2000"/>
          </a:p>
          <a:p>
            <a:r>
              <a:rPr lang="ja-JP" altLang="en-US" sz="2400"/>
              <a:t>タブレット端末の </a:t>
            </a:r>
            <a:r>
              <a:rPr lang="en-US" altLang="ja-JP" sz="2400"/>
              <a:t>Web </a:t>
            </a:r>
            <a:r>
              <a:rPr lang="ja-JP" altLang="en-US" sz="2400"/>
              <a:t>ブラウザ上</a:t>
            </a:r>
            <a:endParaRPr lang="en-US" altLang="ja-JP" sz="2400"/>
          </a:p>
          <a:p>
            <a:pPr lvl="1"/>
            <a:r>
              <a:rPr lang="ja-JP" altLang="en-US" sz="2000"/>
              <a:t>スマートフォンは物理的に端末が小さいので推奨されません。</a:t>
            </a:r>
            <a:endParaRPr lang="en-US" altLang="ja-JP" sz="2000"/>
          </a:p>
          <a:p>
            <a:pPr lvl="1"/>
            <a:endParaRPr lang="en-US" altLang="ja-JP" sz="2000"/>
          </a:p>
        </p:txBody>
      </p:sp>
    </p:spTree>
    <p:extLst>
      <p:ext uri="{BB962C8B-B14F-4D97-AF65-F5344CB8AC3E}">
        <p14:creationId xmlns:p14="http://schemas.microsoft.com/office/powerpoint/2010/main" val="104148331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lstStyle/>
          <a:p>
            <a:r>
              <a:rPr lang="ja-JP" altLang="en-US" dirty="0"/>
              <a:t>システム構成</a:t>
            </a:r>
            <a:endParaRPr kumimoji="1" lang="ja-JP" altLang="en-US" dirty="0"/>
          </a:p>
        </p:txBody>
      </p:sp>
      <p:pic>
        <p:nvPicPr>
          <p:cNvPr id="1026" name="Picture 2" descr="ロリポップ！ 評判 2021 - 格安で機能も充実？検証して実態を公開"/>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02847" y="2660853"/>
            <a:ext cx="2381250" cy="1333501"/>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p:cNvSpPr txBox="1"/>
          <p:nvPr/>
        </p:nvSpPr>
        <p:spPr>
          <a:xfrm>
            <a:off x="8414667" y="2691715"/>
            <a:ext cx="1341920" cy="523220"/>
          </a:xfrm>
          <a:prstGeom prst="rect">
            <a:avLst/>
          </a:prstGeom>
          <a:noFill/>
        </p:spPr>
        <p:txBody>
          <a:bodyPr wrap="square" rtlCol="0">
            <a:spAutoFit/>
          </a:bodyPr>
          <a:lstStyle/>
          <a:p>
            <a:r>
              <a:rPr lang="ja-JP" altLang="en-US" sz="2800" dirty="0"/>
              <a:t>サーバ</a:t>
            </a:r>
            <a:endParaRPr kumimoji="1" lang="ja-JP" altLang="en-US" sz="2800" dirty="0"/>
          </a:p>
        </p:txBody>
      </p:sp>
      <p:pic>
        <p:nvPicPr>
          <p:cNvPr id="9" name="図 8"/>
          <p:cNvPicPr>
            <a:picLocks noChangeAspect="1"/>
          </p:cNvPicPr>
          <p:nvPr/>
        </p:nvPicPr>
        <p:blipFill>
          <a:blip r:embed="rId4"/>
          <a:stretch>
            <a:fillRect/>
          </a:stretch>
        </p:blipFill>
        <p:spPr>
          <a:xfrm>
            <a:off x="1295402" y="2991167"/>
            <a:ext cx="1969477" cy="2133600"/>
          </a:xfrm>
          <a:prstGeom prst="rect">
            <a:avLst/>
          </a:prstGeom>
        </p:spPr>
      </p:pic>
      <p:sp>
        <p:nvSpPr>
          <p:cNvPr id="10" name="テキスト ボックス 9"/>
          <p:cNvSpPr txBox="1"/>
          <p:nvPr/>
        </p:nvSpPr>
        <p:spPr>
          <a:xfrm>
            <a:off x="1446147" y="2467947"/>
            <a:ext cx="1667986" cy="523220"/>
          </a:xfrm>
          <a:prstGeom prst="rect">
            <a:avLst/>
          </a:prstGeom>
          <a:noFill/>
        </p:spPr>
        <p:txBody>
          <a:bodyPr wrap="square" rtlCol="0">
            <a:spAutoFit/>
          </a:bodyPr>
          <a:lstStyle/>
          <a:p>
            <a:r>
              <a:rPr lang="ja-JP" altLang="en-US" sz="2800" dirty="0"/>
              <a:t>フロント</a:t>
            </a:r>
            <a:endParaRPr kumimoji="1" lang="ja-JP" altLang="en-US" sz="2800" dirty="0"/>
          </a:p>
        </p:txBody>
      </p:sp>
      <p:sp>
        <p:nvSpPr>
          <p:cNvPr id="11" name="テキスト ボックス 10"/>
          <p:cNvSpPr txBox="1"/>
          <p:nvPr/>
        </p:nvSpPr>
        <p:spPr>
          <a:xfrm>
            <a:off x="1375011" y="5124767"/>
            <a:ext cx="1810258" cy="646331"/>
          </a:xfrm>
          <a:prstGeom prst="rect">
            <a:avLst/>
          </a:prstGeom>
          <a:noFill/>
        </p:spPr>
        <p:txBody>
          <a:bodyPr wrap="square" rtlCol="0">
            <a:spAutoFit/>
          </a:bodyPr>
          <a:lstStyle/>
          <a:p>
            <a:pPr algn="ctr"/>
            <a:r>
              <a:rPr kumimoji="1" lang="en-US" altLang="ja-JP" dirty="0"/>
              <a:t>HTML5 + CSS</a:t>
            </a:r>
            <a:br>
              <a:rPr kumimoji="1" lang="en-US" altLang="ja-JP" dirty="0"/>
            </a:br>
            <a:r>
              <a:rPr kumimoji="1" lang="en-US" altLang="ja-JP" dirty="0"/>
              <a:t>Vanilla JavaScript</a:t>
            </a:r>
            <a:endParaRPr kumimoji="1" lang="ja-JP" altLang="en-US" dirty="0"/>
          </a:p>
        </p:txBody>
      </p:sp>
      <p:pic>
        <p:nvPicPr>
          <p:cNvPr id="14" name="Picture 6" descr="https://developers.google.com/blockly/images/logos/logo_vertical.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439160" y="5516433"/>
            <a:ext cx="430154" cy="344935"/>
          </a:xfrm>
          <a:prstGeom prst="rect">
            <a:avLst/>
          </a:prstGeom>
          <a:noFill/>
          <a:extLst>
            <a:ext uri="{909E8E84-426E-40DD-AFC4-6F175D3DCCD1}">
              <a14:hiddenFill xmlns:a14="http://schemas.microsoft.com/office/drawing/2010/main">
                <a:solidFill>
                  <a:srgbClr val="FFFFFF"/>
                </a:solidFill>
              </a14:hiddenFill>
            </a:ext>
          </a:extLst>
        </p:spPr>
      </p:pic>
      <p:pic>
        <p:nvPicPr>
          <p:cNvPr id="20" name="図 19"/>
          <p:cNvPicPr>
            <a:picLocks noChangeAspect="1"/>
          </p:cNvPicPr>
          <p:nvPr/>
        </p:nvPicPr>
        <p:blipFill>
          <a:blip r:embed="rId6"/>
          <a:stretch>
            <a:fillRect/>
          </a:stretch>
        </p:blipFill>
        <p:spPr>
          <a:xfrm>
            <a:off x="3522412" y="2991167"/>
            <a:ext cx="1969477" cy="2133600"/>
          </a:xfrm>
          <a:prstGeom prst="rect">
            <a:avLst/>
          </a:prstGeom>
        </p:spPr>
      </p:pic>
      <p:sp>
        <p:nvSpPr>
          <p:cNvPr id="24" name="曲折矢印 23"/>
          <p:cNvSpPr/>
          <p:nvPr/>
        </p:nvSpPr>
        <p:spPr>
          <a:xfrm rot="10800000" flipH="1">
            <a:off x="3727470" y="5124767"/>
            <a:ext cx="675143" cy="736600"/>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5" name="テキスト ボックス 24"/>
          <p:cNvSpPr txBox="1"/>
          <p:nvPr/>
        </p:nvSpPr>
        <p:spPr>
          <a:xfrm>
            <a:off x="4876806" y="5407309"/>
            <a:ext cx="2562218" cy="523220"/>
          </a:xfrm>
          <a:prstGeom prst="rect">
            <a:avLst/>
          </a:prstGeom>
          <a:noFill/>
        </p:spPr>
        <p:txBody>
          <a:bodyPr wrap="square" rtlCol="0">
            <a:spAutoFit/>
          </a:bodyPr>
          <a:lstStyle/>
          <a:p>
            <a:r>
              <a:rPr kumimoji="1" lang="ja-JP" altLang="en-US" sz="1400" dirty="0"/>
              <a:t>ビジュアルプログラミング用</a:t>
            </a:r>
            <a:br>
              <a:rPr kumimoji="1" lang="en-US" altLang="ja-JP" sz="1400" dirty="0"/>
            </a:br>
            <a:r>
              <a:rPr kumimoji="1" lang="ja-JP" altLang="en-US" sz="1400" dirty="0"/>
              <a:t>フロントエンドモジュール</a:t>
            </a:r>
            <a:endParaRPr kumimoji="1" lang="ja-JP" altLang="en-US" dirty="0"/>
          </a:p>
        </p:txBody>
      </p:sp>
      <p:sp>
        <p:nvSpPr>
          <p:cNvPr id="31" name="左右矢印 30"/>
          <p:cNvSpPr/>
          <p:nvPr/>
        </p:nvSpPr>
        <p:spPr>
          <a:xfrm rot="21255440">
            <a:off x="4520283" y="3324656"/>
            <a:ext cx="3217484" cy="423880"/>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32" name="Picture 8" descr="Amazon RDS for MySQL （MySQLのためのマネージドリレーショナルデータベース） | AWS"/>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905249" y="4753742"/>
            <a:ext cx="969642" cy="501865"/>
          </a:xfrm>
          <a:prstGeom prst="rect">
            <a:avLst/>
          </a:prstGeom>
          <a:noFill/>
          <a:extLst>
            <a:ext uri="{909E8E84-426E-40DD-AFC4-6F175D3DCCD1}">
              <a14:hiddenFill xmlns:a14="http://schemas.microsoft.com/office/drawing/2010/main">
                <a:solidFill>
                  <a:srgbClr val="FFFFFF"/>
                </a:solidFill>
              </a14:hiddenFill>
            </a:ext>
          </a:extLst>
        </p:spPr>
      </p:pic>
      <p:sp>
        <p:nvSpPr>
          <p:cNvPr id="33" name="テキスト ボックス 32"/>
          <p:cNvSpPr txBox="1"/>
          <p:nvPr/>
        </p:nvSpPr>
        <p:spPr>
          <a:xfrm>
            <a:off x="9590449" y="4447769"/>
            <a:ext cx="1615428" cy="369332"/>
          </a:xfrm>
          <a:prstGeom prst="rect">
            <a:avLst/>
          </a:prstGeom>
          <a:noFill/>
        </p:spPr>
        <p:txBody>
          <a:bodyPr wrap="square" rtlCol="0">
            <a:spAutoFit/>
          </a:bodyPr>
          <a:lstStyle/>
          <a:p>
            <a:r>
              <a:rPr kumimoji="1" lang="ja-JP" altLang="en-US" dirty="0"/>
              <a:t>データベース</a:t>
            </a:r>
          </a:p>
        </p:txBody>
      </p:sp>
      <p:sp>
        <p:nvSpPr>
          <p:cNvPr id="38" name="上下矢印 37"/>
          <p:cNvSpPr/>
          <p:nvPr/>
        </p:nvSpPr>
        <p:spPr>
          <a:xfrm rot="19821534">
            <a:off x="9895893" y="3493769"/>
            <a:ext cx="391177" cy="1021118"/>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テキスト ボックス 38"/>
          <p:cNvSpPr txBox="1"/>
          <p:nvPr/>
        </p:nvSpPr>
        <p:spPr>
          <a:xfrm>
            <a:off x="5442419" y="2904469"/>
            <a:ext cx="1715247" cy="523220"/>
          </a:xfrm>
          <a:prstGeom prst="rect">
            <a:avLst/>
          </a:prstGeom>
          <a:noFill/>
        </p:spPr>
        <p:txBody>
          <a:bodyPr wrap="square" rtlCol="0">
            <a:spAutoFit/>
          </a:bodyPr>
          <a:lstStyle/>
          <a:p>
            <a:pPr algn="ctr"/>
            <a:r>
              <a:rPr kumimoji="1" lang="ja-JP" altLang="en-US" sz="1400" dirty="0"/>
              <a:t>←ストーリー進捗データなど</a:t>
            </a:r>
          </a:p>
        </p:txBody>
      </p:sp>
      <p:sp>
        <p:nvSpPr>
          <p:cNvPr id="40" name="テキスト ボックス 39"/>
          <p:cNvSpPr txBox="1"/>
          <p:nvPr/>
        </p:nvSpPr>
        <p:spPr>
          <a:xfrm>
            <a:off x="5779495" y="3646835"/>
            <a:ext cx="1693468" cy="523220"/>
          </a:xfrm>
          <a:prstGeom prst="rect">
            <a:avLst/>
          </a:prstGeom>
          <a:noFill/>
        </p:spPr>
        <p:txBody>
          <a:bodyPr wrap="square" rtlCol="0">
            <a:spAutoFit/>
          </a:bodyPr>
          <a:lstStyle/>
          <a:p>
            <a:pPr algn="ctr"/>
            <a:r>
              <a:rPr kumimoji="1" lang="ja-JP" altLang="en-US" sz="1400" dirty="0"/>
              <a:t>クリア時</a:t>
            </a:r>
            <a:r>
              <a:rPr kumimoji="1" lang="en-US" altLang="ja-JP" sz="1400" dirty="0"/>
              <a:t>DB</a:t>
            </a:r>
            <a:r>
              <a:rPr kumimoji="1" lang="ja-JP" altLang="en-US" sz="1400" dirty="0"/>
              <a:t>処理→</a:t>
            </a:r>
            <a:endParaRPr kumimoji="1" lang="en-US" altLang="ja-JP" sz="1400" dirty="0"/>
          </a:p>
          <a:p>
            <a:pPr algn="ctr"/>
            <a:r>
              <a:rPr kumimoji="1" lang="ja-JP" altLang="en-US" sz="1400" dirty="0"/>
              <a:t>その他</a:t>
            </a:r>
          </a:p>
        </p:txBody>
      </p:sp>
      <p:pic>
        <p:nvPicPr>
          <p:cNvPr id="1034" name="Picture 10" descr="書類・ファイルを複製のアイコン素材 | 無料のアイコンイラスト集 icon-pit"/>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312217" y="4671302"/>
            <a:ext cx="638131" cy="638131"/>
          </a:xfrm>
          <a:prstGeom prst="rect">
            <a:avLst/>
          </a:prstGeom>
          <a:noFill/>
          <a:extLst>
            <a:ext uri="{909E8E84-426E-40DD-AFC4-6F175D3DCCD1}">
              <a14:hiddenFill xmlns:a14="http://schemas.microsoft.com/office/drawing/2010/main">
                <a:solidFill>
                  <a:srgbClr val="FFFFFF"/>
                </a:solidFill>
              </a14:hiddenFill>
            </a:ext>
          </a:extLst>
        </p:spPr>
      </p:pic>
      <p:sp>
        <p:nvSpPr>
          <p:cNvPr id="46" name="上下矢印 45"/>
          <p:cNvSpPr/>
          <p:nvPr/>
        </p:nvSpPr>
        <p:spPr>
          <a:xfrm rot="2035227">
            <a:off x="8531710" y="3514995"/>
            <a:ext cx="391177" cy="995718"/>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テキスト ボックス 41"/>
          <p:cNvSpPr txBox="1"/>
          <p:nvPr/>
        </p:nvSpPr>
        <p:spPr>
          <a:xfrm>
            <a:off x="7718899" y="4463158"/>
            <a:ext cx="2037687" cy="338554"/>
          </a:xfrm>
          <a:prstGeom prst="rect">
            <a:avLst/>
          </a:prstGeom>
          <a:noFill/>
        </p:spPr>
        <p:txBody>
          <a:bodyPr wrap="square" rtlCol="0">
            <a:spAutoFit/>
          </a:bodyPr>
          <a:lstStyle/>
          <a:p>
            <a:r>
              <a:rPr kumimoji="1" lang="ja-JP" altLang="en-US" sz="1600" dirty="0"/>
              <a:t>ステージ等ファイル</a:t>
            </a:r>
          </a:p>
        </p:txBody>
      </p:sp>
      <p:cxnSp>
        <p:nvCxnSpPr>
          <p:cNvPr id="44" name="直線コネクタ 43"/>
          <p:cNvCxnSpPr/>
          <p:nvPr/>
        </p:nvCxnSpPr>
        <p:spPr>
          <a:xfrm>
            <a:off x="7758393" y="2427316"/>
            <a:ext cx="0" cy="3694365"/>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2" name="Picture 2" descr="ファイル:PHP-logo.svg - Wikipedia"/>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0227232" y="3071458"/>
            <a:ext cx="886942" cy="4788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466861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ja-JP" altLang="en-US" b="1" dirty="0"/>
              <a:t>ゲームの流れ</a:t>
            </a:r>
          </a:p>
        </p:txBody>
      </p:sp>
      <p:sp>
        <p:nvSpPr>
          <p:cNvPr id="3" name="コンテンツ プレースホルダー 2"/>
          <p:cNvSpPr>
            <a:spLocks noGrp="1"/>
          </p:cNvSpPr>
          <p:nvPr>
            <p:ph idx="1"/>
          </p:nvPr>
        </p:nvSpPr>
        <p:spPr/>
        <p:txBody>
          <a:bodyPr>
            <a:normAutofit/>
          </a:bodyPr>
          <a:lstStyle/>
          <a:p>
            <a:pPr marL="0" indent="0">
              <a:lnSpc>
                <a:spcPct val="150000"/>
              </a:lnSpc>
              <a:buNone/>
            </a:pPr>
            <a:r>
              <a:rPr lang="ja-JP" altLang="en-US" dirty="0"/>
              <a:t>➀ユーザープログラミング画面内でブロックを配置する</a:t>
            </a:r>
            <a:endParaRPr lang="en-US" altLang="ja-JP" dirty="0"/>
          </a:p>
          <a:p>
            <a:pPr marL="0" indent="0">
              <a:lnSpc>
                <a:spcPct val="150000"/>
              </a:lnSpc>
              <a:buNone/>
            </a:pPr>
            <a:r>
              <a:rPr lang="ja-JP" altLang="en-US" dirty="0">
                <a:solidFill>
                  <a:srgbClr val="FF0000"/>
                </a:solidFill>
              </a:rPr>
              <a:t>　</a:t>
            </a:r>
            <a:r>
              <a:rPr lang="en-US" altLang="ja-JP" sz="2400" b="1" u="sng" dirty="0">
                <a:solidFill>
                  <a:srgbClr val="FF0000"/>
                </a:solidFill>
              </a:rPr>
              <a:t>※PC</a:t>
            </a:r>
            <a:r>
              <a:rPr lang="ja-JP" altLang="en-US" sz="2400" b="1" u="sng" dirty="0">
                <a:solidFill>
                  <a:srgbClr val="FF0000"/>
                </a:solidFill>
              </a:rPr>
              <a:t>（</a:t>
            </a:r>
            <a:r>
              <a:rPr lang="en-US" altLang="ja-JP" sz="2400" b="1" u="sng" dirty="0">
                <a:solidFill>
                  <a:srgbClr val="FF0000"/>
                </a:solidFill>
              </a:rPr>
              <a:t>Player Character</a:t>
            </a:r>
            <a:r>
              <a:rPr lang="ja-JP" altLang="en-US" sz="2400" b="1" u="sng" dirty="0">
                <a:solidFill>
                  <a:srgbClr val="FF0000"/>
                </a:solidFill>
              </a:rPr>
              <a:t>）の行動を決める</a:t>
            </a:r>
            <a:endParaRPr lang="en-US" altLang="ja-JP" sz="2400" b="1" u="sng" dirty="0">
              <a:solidFill>
                <a:srgbClr val="FF0000"/>
              </a:solidFill>
            </a:endParaRPr>
          </a:p>
          <a:p>
            <a:pPr marL="0" indent="0">
              <a:lnSpc>
                <a:spcPct val="150000"/>
              </a:lnSpc>
              <a:buNone/>
            </a:pPr>
            <a:r>
              <a:rPr kumimoji="1" lang="ja-JP" altLang="en-US" dirty="0"/>
              <a:t>➁配置したブロックの通りに</a:t>
            </a:r>
            <a:r>
              <a:rPr kumimoji="1" lang="en-US" altLang="ja-JP" dirty="0"/>
              <a:t>PC</a:t>
            </a:r>
            <a:r>
              <a:rPr kumimoji="1" lang="ja-JP" altLang="en-US" dirty="0"/>
              <a:t>が行動する</a:t>
            </a:r>
            <a:endParaRPr kumimoji="1" lang="en-US" altLang="ja-JP" dirty="0"/>
          </a:p>
          <a:p>
            <a:pPr marL="0" indent="0">
              <a:lnSpc>
                <a:spcPct val="150000"/>
              </a:lnSpc>
              <a:buNone/>
            </a:pPr>
            <a:r>
              <a:rPr lang="ja-JP" altLang="en-US" dirty="0"/>
              <a:t>➂</a:t>
            </a:r>
            <a:r>
              <a:rPr lang="en-US" altLang="ja-JP" dirty="0"/>
              <a:t>PC</a:t>
            </a:r>
            <a:r>
              <a:rPr lang="ja-JP" altLang="en-US" dirty="0"/>
              <a:t>が改造したマップを</a:t>
            </a:r>
            <a:r>
              <a:rPr lang="en-US" altLang="ja-JP" dirty="0">
                <a:latin typeface="+mj-ea"/>
                <a:ea typeface="+mj-ea"/>
              </a:rPr>
              <a:t>NPC(Non Player Character)</a:t>
            </a:r>
            <a:r>
              <a:rPr lang="ja-JP" altLang="en-US" dirty="0"/>
              <a:t>が移動する</a:t>
            </a:r>
            <a:endParaRPr lang="en-US" altLang="ja-JP" dirty="0"/>
          </a:p>
          <a:p>
            <a:pPr marL="0" indent="0">
              <a:lnSpc>
                <a:spcPct val="150000"/>
              </a:lnSpc>
              <a:buNone/>
            </a:pPr>
            <a:r>
              <a:rPr kumimoji="1" lang="ja-JP" altLang="en-US" dirty="0"/>
              <a:t>➃</a:t>
            </a:r>
            <a:r>
              <a:rPr kumimoji="1" lang="en-US" altLang="ja-JP" dirty="0"/>
              <a:t>NPC</a:t>
            </a:r>
            <a:r>
              <a:rPr kumimoji="1" lang="ja-JP" altLang="en-US" dirty="0"/>
              <a:t>がゴールに辿り着くことができればクリアとなる</a:t>
            </a:r>
            <a:endParaRPr kumimoji="1" lang="en-US" altLang="ja-JP" dirty="0"/>
          </a:p>
        </p:txBody>
      </p:sp>
      <p:pic>
        <p:nvPicPr>
          <p:cNvPr id="4" name="図 3"/>
          <p:cNvPicPr>
            <a:picLocks noChangeAspect="1"/>
          </p:cNvPicPr>
          <p:nvPr/>
        </p:nvPicPr>
        <p:blipFill rotWithShape="1">
          <a:blip r:embed="rId3">
            <a:extLst>
              <a:ext uri="{28A0092B-C50C-407E-A947-70E740481C1C}">
                <a14:useLocalDpi xmlns:a14="http://schemas.microsoft.com/office/drawing/2010/main" val="0"/>
              </a:ext>
            </a:extLst>
          </a:blip>
          <a:srcRect r="83337" b="77503"/>
          <a:stretch/>
        </p:blipFill>
        <p:spPr>
          <a:xfrm>
            <a:off x="8656435" y="2853711"/>
            <a:ext cx="560403" cy="756617"/>
          </a:xfrm>
          <a:prstGeom prst="rect">
            <a:avLst/>
          </a:prstGeom>
        </p:spPr>
      </p:pic>
      <p:pic>
        <p:nvPicPr>
          <p:cNvPr id="5" name="図 4"/>
          <p:cNvPicPr>
            <a:picLocks noChangeAspect="1"/>
          </p:cNvPicPr>
          <p:nvPr/>
        </p:nvPicPr>
        <p:blipFill rotWithShape="1">
          <a:blip r:embed="rId4">
            <a:extLst>
              <a:ext uri="{28A0092B-C50C-407E-A947-70E740481C1C}">
                <a14:useLocalDpi xmlns:a14="http://schemas.microsoft.com/office/drawing/2010/main" val="0"/>
              </a:ext>
            </a:extLst>
          </a:blip>
          <a:srcRect r="82504" b="74037"/>
          <a:stretch/>
        </p:blipFill>
        <p:spPr>
          <a:xfrm>
            <a:off x="10098592" y="2689015"/>
            <a:ext cx="666322" cy="988782"/>
          </a:xfrm>
          <a:prstGeom prst="rect">
            <a:avLst/>
          </a:prstGeom>
        </p:spPr>
      </p:pic>
      <p:sp>
        <p:nvSpPr>
          <p:cNvPr id="6" name="正方形/長方形 5"/>
          <p:cNvSpPr/>
          <p:nvPr/>
        </p:nvSpPr>
        <p:spPr>
          <a:xfrm>
            <a:off x="8180208" y="3677797"/>
            <a:ext cx="1512858" cy="369332"/>
          </a:xfrm>
          <a:prstGeom prst="rect">
            <a:avLst/>
          </a:prstGeom>
        </p:spPr>
        <p:txBody>
          <a:bodyPr wrap="square">
            <a:spAutoFit/>
          </a:bodyPr>
          <a:lstStyle/>
          <a:p>
            <a:pPr algn="ctr"/>
            <a:r>
              <a:rPr lang="ja-JP" altLang="en-US" b="1" dirty="0">
                <a:solidFill>
                  <a:srgbClr val="4C4C4C"/>
                </a:solidFill>
                <a:latin typeface="Avenir"/>
              </a:rPr>
              <a:t>↑</a:t>
            </a:r>
            <a:r>
              <a:rPr lang="en-US" altLang="ja-JP" b="1" dirty="0">
                <a:solidFill>
                  <a:srgbClr val="4C4C4C"/>
                </a:solidFill>
                <a:latin typeface="Avenir"/>
              </a:rPr>
              <a:t>PC</a:t>
            </a:r>
          </a:p>
        </p:txBody>
      </p:sp>
      <p:sp>
        <p:nvSpPr>
          <p:cNvPr id="7" name="正方形/長方形 6"/>
          <p:cNvSpPr/>
          <p:nvPr/>
        </p:nvSpPr>
        <p:spPr>
          <a:xfrm>
            <a:off x="9657582" y="3677797"/>
            <a:ext cx="1512858" cy="369332"/>
          </a:xfrm>
          <a:prstGeom prst="rect">
            <a:avLst/>
          </a:prstGeom>
        </p:spPr>
        <p:txBody>
          <a:bodyPr wrap="square">
            <a:spAutoFit/>
          </a:bodyPr>
          <a:lstStyle/>
          <a:p>
            <a:pPr algn="ctr"/>
            <a:r>
              <a:rPr lang="ja-JP" altLang="en-US" b="1" dirty="0">
                <a:solidFill>
                  <a:srgbClr val="4C4C4C"/>
                </a:solidFill>
                <a:latin typeface="Avenir"/>
              </a:rPr>
              <a:t>↑</a:t>
            </a:r>
            <a:r>
              <a:rPr lang="en-US" altLang="ja-JP" b="1" dirty="0">
                <a:solidFill>
                  <a:srgbClr val="4C4C4C"/>
                </a:solidFill>
                <a:latin typeface="Avenir"/>
              </a:rPr>
              <a:t>NPC</a:t>
            </a:r>
          </a:p>
        </p:txBody>
      </p:sp>
    </p:spTree>
    <p:extLst>
      <p:ext uri="{BB962C8B-B14F-4D97-AF65-F5344CB8AC3E}">
        <p14:creationId xmlns:p14="http://schemas.microsoft.com/office/powerpoint/2010/main" val="98263356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ja-JP" altLang="en-US" b="1" dirty="0"/>
              <a:t>特徴</a:t>
            </a:r>
            <a:r>
              <a:rPr lang="ja-JP" altLang="en-US" b="1" dirty="0"/>
              <a:t>➀ 論理思考力の取得</a:t>
            </a:r>
            <a:endParaRPr kumimoji="1" lang="ja-JP" altLang="en-US" b="1" dirty="0"/>
          </a:p>
        </p:txBody>
      </p:sp>
      <p:pic>
        <p:nvPicPr>
          <p:cNvPr id="4" name="コンテンツ プレースホルダー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497784" y="2421069"/>
            <a:ext cx="2178883" cy="2199748"/>
          </a:xfrm>
        </p:spPr>
      </p:pic>
      <p:sp>
        <p:nvSpPr>
          <p:cNvPr id="5" name="右矢印 4"/>
          <p:cNvSpPr/>
          <p:nvPr/>
        </p:nvSpPr>
        <p:spPr>
          <a:xfrm>
            <a:off x="2793745" y="2713566"/>
            <a:ext cx="644494" cy="1811867"/>
          </a:xfrm>
          <a:prstGeom prst="rightArrow">
            <a:avLst/>
          </a:prstGeom>
          <a:solidFill>
            <a:srgbClr val="C00000"/>
          </a:solidFill>
          <a:effectLst>
            <a:outerShdw blurRad="50800" dist="50800" dir="5400000" algn="ctr"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AutoShape 8" descr="パソコン　いらすとや に対する画像結果"/>
          <p:cNvSpPr>
            <a:spLocks noChangeAspect="1" noChangeArrowheads="1"/>
          </p:cNvSpPr>
          <p:nvPr/>
        </p:nvSpPr>
        <p:spPr bwMode="auto">
          <a:xfrm>
            <a:off x="5261632" y="2069570"/>
            <a:ext cx="1962150" cy="197167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dirty="0"/>
          </a:p>
        </p:txBody>
      </p:sp>
      <p:sp>
        <p:nvSpPr>
          <p:cNvPr id="8" name="雲形吹き出し 7"/>
          <p:cNvSpPr/>
          <p:nvPr/>
        </p:nvSpPr>
        <p:spPr>
          <a:xfrm>
            <a:off x="7223782" y="805387"/>
            <a:ext cx="4860080" cy="3720045"/>
          </a:xfrm>
          <a:prstGeom prst="cloudCallout">
            <a:avLst>
              <a:gd name="adj1" fmla="val -92932"/>
              <a:gd name="adj2" fmla="val 6984"/>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dirty="0"/>
          </a:p>
        </p:txBody>
      </p:sp>
      <p:pic>
        <p:nvPicPr>
          <p:cNvPr id="1044" name="Picture 20" descr="ソース画像を表示"/>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06729" y="2425566"/>
            <a:ext cx="1886413" cy="2387865"/>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descr="ソース画像を表示"/>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511349" y="1422436"/>
            <a:ext cx="2284945" cy="2197062"/>
          </a:xfrm>
          <a:prstGeom prst="rect">
            <a:avLst/>
          </a:prstGeom>
          <a:noFill/>
        </p:spPr>
      </p:pic>
      <p:sp>
        <p:nvSpPr>
          <p:cNvPr id="9" name="テキスト ボックス 8"/>
          <p:cNvSpPr txBox="1"/>
          <p:nvPr/>
        </p:nvSpPr>
        <p:spPr>
          <a:xfrm>
            <a:off x="274017" y="5086646"/>
            <a:ext cx="2626416" cy="461665"/>
          </a:xfrm>
          <a:prstGeom prst="rect">
            <a:avLst/>
          </a:prstGeom>
          <a:noFill/>
        </p:spPr>
        <p:txBody>
          <a:bodyPr wrap="square" rtlCol="0">
            <a:spAutoFit/>
          </a:bodyPr>
          <a:lstStyle/>
          <a:p>
            <a:pPr algn="ctr"/>
            <a:r>
              <a:rPr kumimoji="1" lang="ja-JP" altLang="en-US" sz="2400" dirty="0">
                <a:latin typeface="HGSｺﾞｼｯｸE" panose="020B0900000000000000" pitchFamily="50" charset="-128"/>
                <a:ea typeface="HGSｺﾞｼｯｸE" panose="020B0900000000000000" pitchFamily="50" charset="-128"/>
              </a:rPr>
              <a:t>ゲームを楽しむ</a:t>
            </a:r>
          </a:p>
        </p:txBody>
      </p:sp>
      <p:sp>
        <p:nvSpPr>
          <p:cNvPr id="21" name="テキスト ボックス 20"/>
          <p:cNvSpPr txBox="1"/>
          <p:nvPr/>
        </p:nvSpPr>
        <p:spPr>
          <a:xfrm>
            <a:off x="3584726" y="5086644"/>
            <a:ext cx="7940524" cy="461665"/>
          </a:xfrm>
          <a:prstGeom prst="rect">
            <a:avLst/>
          </a:prstGeom>
          <a:noFill/>
        </p:spPr>
        <p:txBody>
          <a:bodyPr wrap="square" rtlCol="0">
            <a:spAutoFit/>
          </a:bodyPr>
          <a:lstStyle/>
          <a:p>
            <a:pPr algn="ctr"/>
            <a:r>
              <a:rPr lang="ja-JP" altLang="en-US" sz="2400" dirty="0">
                <a:latin typeface="HGSｺﾞｼｯｸE" panose="020B0900000000000000" pitchFamily="50" charset="-128"/>
                <a:ea typeface="HGSｺﾞｼｯｸE" panose="020B0900000000000000" pitchFamily="50" charset="-128"/>
              </a:rPr>
              <a:t>物事を論理的に考えることができる</a:t>
            </a:r>
            <a:endParaRPr kumimoji="1" lang="ja-JP" altLang="en-US" sz="2400" dirty="0">
              <a:latin typeface="HGSｺﾞｼｯｸE" panose="020B0900000000000000" pitchFamily="50" charset="-128"/>
              <a:ea typeface="HGSｺﾞｼｯｸE" panose="020B0900000000000000" pitchFamily="50" charset="-128"/>
            </a:endParaRPr>
          </a:p>
        </p:txBody>
      </p:sp>
    </p:spTree>
    <p:extLst>
      <p:ext uri="{BB962C8B-B14F-4D97-AF65-F5344CB8AC3E}">
        <p14:creationId xmlns:p14="http://schemas.microsoft.com/office/powerpoint/2010/main" val="339961678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ja-JP" altLang="en-US" b="1" dirty="0"/>
              <a:t>特徴</a:t>
            </a:r>
            <a:r>
              <a:rPr lang="ja-JP" altLang="en-US" b="1" dirty="0"/>
              <a:t>➁ 小学生でも分かる難易度</a:t>
            </a:r>
            <a:endParaRPr kumimoji="1" lang="ja-JP" altLang="en-US" b="1" dirty="0"/>
          </a:p>
        </p:txBody>
      </p:sp>
      <p:sp>
        <p:nvSpPr>
          <p:cNvPr id="11" name="コンテンツ プレースホルダー 10"/>
          <p:cNvSpPr>
            <a:spLocks noGrp="1"/>
          </p:cNvSpPr>
          <p:nvPr>
            <p:ph idx="1"/>
          </p:nvPr>
        </p:nvSpPr>
        <p:spPr>
          <a:xfrm>
            <a:off x="838199" y="4590642"/>
            <a:ext cx="10515600" cy="979941"/>
          </a:xfrm>
        </p:spPr>
        <p:txBody>
          <a:bodyPr>
            <a:normAutofit/>
          </a:bodyPr>
          <a:lstStyle/>
          <a:p>
            <a:pPr marL="0" indent="0" algn="ctr">
              <a:buNone/>
            </a:pPr>
            <a:r>
              <a:rPr lang="ja-JP" altLang="en-US" dirty="0"/>
              <a:t>小学生をはじめとするプログラミング未経験者でも、</a:t>
            </a:r>
            <a:endParaRPr lang="en-US" altLang="ja-JP" dirty="0"/>
          </a:p>
          <a:p>
            <a:pPr marL="0" indent="0" algn="ctr">
              <a:buNone/>
            </a:pPr>
            <a:r>
              <a:rPr lang="ja-JP" altLang="en-US" dirty="0"/>
              <a:t>楽しく遊ぶことができます</a:t>
            </a:r>
            <a:endParaRPr kumimoji="1" lang="ja-JP" altLang="en-US" dirty="0"/>
          </a:p>
        </p:txBody>
      </p:sp>
      <p:sp>
        <p:nvSpPr>
          <p:cNvPr id="7" name="AutoShape 8" descr="小学生　いらすとや に対する画像結果"/>
          <p:cNvSpPr>
            <a:spLocks noChangeAspect="1" noChangeArrowheads="1"/>
          </p:cNvSpPr>
          <p:nvPr/>
        </p:nvSpPr>
        <p:spPr bwMode="auto">
          <a:xfrm>
            <a:off x="155575" y="-822325"/>
            <a:ext cx="2962275" cy="17145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8" name="AutoShape 10" descr="小学生　いらすとや に対する画像結果"/>
          <p:cNvSpPr>
            <a:spLocks noChangeAspect="1" noChangeArrowheads="1"/>
          </p:cNvSpPr>
          <p:nvPr/>
        </p:nvSpPr>
        <p:spPr bwMode="auto">
          <a:xfrm>
            <a:off x="1516111" y="29317"/>
            <a:ext cx="1754139" cy="1015257"/>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2060" name="Picture 12" descr="ソース画像を表示"/>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16423" y="2026496"/>
            <a:ext cx="4159151" cy="21835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826951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ja-JP" altLang="en-US" b="1" dirty="0"/>
              <a:t>特徴</a:t>
            </a:r>
            <a:r>
              <a:rPr lang="ja-JP" altLang="en-US" b="1" dirty="0"/>
              <a:t>➂ 対象年齢に合わせたモード</a:t>
            </a:r>
            <a:endParaRPr kumimoji="1" lang="ja-JP" altLang="en-US" b="1" dirty="0"/>
          </a:p>
        </p:txBody>
      </p:sp>
      <p:pic>
        <p:nvPicPr>
          <p:cNvPr id="6" name="コンテンツ プレースホルダー 5"/>
          <p:cNvPicPr>
            <a:picLocks noGrp="1" noChangeAspect="1"/>
          </p:cNvPicPr>
          <p:nvPr>
            <p:ph sz="half" idx="1"/>
          </p:nvPr>
        </p:nvPicPr>
        <p:blipFill rotWithShape="1">
          <a:blip r:embed="rId3">
            <a:extLst>
              <a:ext uri="{28A0092B-C50C-407E-A947-70E740481C1C}">
                <a14:useLocalDpi xmlns:a14="http://schemas.microsoft.com/office/drawing/2010/main" val="0"/>
              </a:ext>
            </a:extLst>
          </a:blip>
          <a:srcRect t="-691" b="15489"/>
          <a:stretch/>
        </p:blipFill>
        <p:spPr>
          <a:xfrm>
            <a:off x="1620496" y="1891433"/>
            <a:ext cx="3450753" cy="3707476"/>
          </a:xfrm>
          <a:ln w="25400">
            <a:solidFill>
              <a:schemeClr val="tx1"/>
            </a:solidFill>
          </a:ln>
        </p:spPr>
      </p:pic>
      <p:pic>
        <p:nvPicPr>
          <p:cNvPr id="11" name="コンテンツ プレースホルダー 10"/>
          <p:cNvPicPr>
            <a:picLocks noGrp="1" noChangeAspect="1"/>
          </p:cNvPicPr>
          <p:nvPr>
            <p:ph sz="half" idx="2"/>
          </p:nvPr>
        </p:nvPicPr>
        <p:blipFill rotWithShape="1">
          <a:blip r:embed="rId4">
            <a:extLst>
              <a:ext uri="{28A0092B-C50C-407E-A947-70E740481C1C}">
                <a14:useLocalDpi xmlns:a14="http://schemas.microsoft.com/office/drawing/2010/main" val="0"/>
              </a:ext>
            </a:extLst>
          </a:blip>
          <a:srcRect b="14370"/>
          <a:stretch/>
        </p:blipFill>
        <p:spPr>
          <a:xfrm>
            <a:off x="7088062" y="1891433"/>
            <a:ext cx="3556511" cy="3726036"/>
          </a:xfrm>
          <a:noFill/>
          <a:ln w="25400">
            <a:solidFill>
              <a:schemeClr val="tx1"/>
            </a:solidFill>
          </a:ln>
        </p:spPr>
      </p:pic>
      <p:sp>
        <p:nvSpPr>
          <p:cNvPr id="16" name="テキスト ボックス 15"/>
          <p:cNvSpPr txBox="1"/>
          <p:nvPr/>
        </p:nvSpPr>
        <p:spPr>
          <a:xfrm>
            <a:off x="1620496" y="1433762"/>
            <a:ext cx="3480440" cy="461665"/>
          </a:xfrm>
          <a:prstGeom prst="rect">
            <a:avLst/>
          </a:prstGeom>
          <a:noFill/>
        </p:spPr>
        <p:txBody>
          <a:bodyPr wrap="none" rtlCol="0">
            <a:spAutoFit/>
          </a:bodyPr>
          <a:lstStyle/>
          <a:p>
            <a:r>
              <a:rPr kumimoji="1" lang="ja-JP" altLang="en-US" sz="2400" dirty="0"/>
              <a:t>セレクトモード</a:t>
            </a:r>
            <a:r>
              <a:rPr kumimoji="1" lang="en-US" altLang="ja-JP" sz="2400" dirty="0"/>
              <a:t>(10~15)</a:t>
            </a:r>
            <a:endParaRPr kumimoji="1" lang="ja-JP" altLang="en-US" sz="2400" dirty="0"/>
          </a:p>
        </p:txBody>
      </p:sp>
      <p:sp>
        <p:nvSpPr>
          <p:cNvPr id="17" name="テキスト ボックス 16"/>
          <p:cNvSpPr txBox="1"/>
          <p:nvPr/>
        </p:nvSpPr>
        <p:spPr>
          <a:xfrm>
            <a:off x="7088062" y="1433762"/>
            <a:ext cx="3616696" cy="461665"/>
          </a:xfrm>
          <a:prstGeom prst="rect">
            <a:avLst/>
          </a:prstGeom>
          <a:noFill/>
        </p:spPr>
        <p:txBody>
          <a:bodyPr wrap="none" rtlCol="0">
            <a:spAutoFit/>
          </a:bodyPr>
          <a:lstStyle/>
          <a:p>
            <a:r>
              <a:rPr lang="ja-JP" altLang="en-US" sz="2400" dirty="0"/>
              <a:t>ストーリー</a:t>
            </a:r>
            <a:r>
              <a:rPr kumimoji="1" lang="ja-JP" altLang="en-US" sz="2400" dirty="0"/>
              <a:t>モード</a:t>
            </a:r>
            <a:r>
              <a:rPr lang="en-US" altLang="ja-JP" sz="2400" dirty="0"/>
              <a:t>(6~15)</a:t>
            </a:r>
            <a:endParaRPr lang="ja-JP" altLang="en-US" sz="2400" dirty="0"/>
          </a:p>
        </p:txBody>
      </p:sp>
    </p:spTree>
    <p:extLst>
      <p:ext uri="{BB962C8B-B14F-4D97-AF65-F5344CB8AC3E}">
        <p14:creationId xmlns:p14="http://schemas.microsoft.com/office/powerpoint/2010/main" val="245745842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2000"/>
                <a:hueMod val="108000"/>
                <a:satMod val="164000"/>
                <a:lumMod val="69000"/>
              </a:schemeClr>
              <a:schemeClr val="bg2">
                <a:tint val="96000"/>
                <a:hueMod val="90000"/>
                <a:satMod val="130000"/>
                <a:lumMod val="134000"/>
              </a:schemeClr>
            </a:duotone>
          </a:blip>
          <a:stretch/>
        </a:blip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7594FC8B-8CD2-407F-94F1-9C71F5AEC2B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4" name="Picture 13">
            <a:extLst>
              <a:ext uri="{FF2B5EF4-FFF2-40B4-BE49-F238E27FC236}">
                <a16:creationId xmlns:a16="http://schemas.microsoft.com/office/drawing/2014/main" id="{DBABC971-8D40-4A4F-AC60-28B9172789B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a:extLst>
              <a:ext uri="{FF2B5EF4-FFF2-40B4-BE49-F238E27FC236}">
                <a16:creationId xmlns:a16="http://schemas.microsoft.com/office/drawing/2014/main" id="{B9C04DC5-313B-4FE4-B868-5672A37641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8" name="Picture 17">
            <a:extLst>
              <a:ext uri="{FF2B5EF4-FFF2-40B4-BE49-F238E27FC236}">
                <a16:creationId xmlns:a16="http://schemas.microsoft.com/office/drawing/2014/main" id="{791AE23E-90C9-4963-96E2-8DADBFC3BC0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20" name="Picture 19">
            <a:extLst>
              <a:ext uri="{FF2B5EF4-FFF2-40B4-BE49-F238E27FC236}">
                <a16:creationId xmlns:a16="http://schemas.microsoft.com/office/drawing/2014/main" id="{C5F93E90-4379-4AAC-B021-E5FA6D974AE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b="23320"/>
          <a:stretch/>
        </p:blipFill>
        <p:spPr>
          <a:xfrm>
            <a:off x="8609012" y="6096000"/>
            <a:ext cx="993734" cy="762000"/>
          </a:xfrm>
          <a:prstGeom prst="rect">
            <a:avLst/>
          </a:prstGeom>
        </p:spPr>
      </p:pic>
      <p:sp>
        <p:nvSpPr>
          <p:cNvPr id="22" name="Rectangle 21">
            <a:extLst>
              <a:ext uri="{FF2B5EF4-FFF2-40B4-BE49-F238E27FC236}">
                <a16:creationId xmlns:a16="http://schemas.microsoft.com/office/drawing/2014/main" id="{329FDD08-42D8-4AFF-90E5-5DAA5BC4CB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タイトル 1"/>
          <p:cNvSpPr>
            <a:spLocks noGrp="1"/>
          </p:cNvSpPr>
          <p:nvPr>
            <p:ph type="title"/>
          </p:nvPr>
        </p:nvSpPr>
        <p:spPr>
          <a:xfrm>
            <a:off x="648929" y="629266"/>
            <a:ext cx="3505495" cy="1622321"/>
          </a:xfrm>
        </p:spPr>
        <p:txBody>
          <a:bodyPr vert="horz" lIns="91440" tIns="45720" rIns="91440" bIns="45720" rtlCol="0" anchor="t">
            <a:normAutofit/>
          </a:bodyPr>
          <a:lstStyle/>
          <a:p>
            <a:r>
              <a:rPr kumimoji="1" lang="ja-JP" altLang="en-US" dirty="0"/>
              <a:t>ゲームの構成</a:t>
            </a:r>
          </a:p>
        </p:txBody>
      </p:sp>
      <p:sp>
        <p:nvSpPr>
          <p:cNvPr id="24" name="Rectangle 23">
            <a:extLst>
              <a:ext uri="{FF2B5EF4-FFF2-40B4-BE49-F238E27FC236}">
                <a16:creationId xmlns:a16="http://schemas.microsoft.com/office/drawing/2014/main" id="{E76BDDC1-3B8A-4ED1-9384-28046DA7DF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ounded Rectangle 9">
            <a:extLst>
              <a:ext uri="{FF2B5EF4-FFF2-40B4-BE49-F238E27FC236}">
                <a16:creationId xmlns:a16="http://schemas.microsoft.com/office/drawing/2014/main" id="{A4C54E1D-046B-434B-8B3E-C179D99133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484632"/>
            <a:ext cx="6584098" cy="5739187"/>
          </a:xfrm>
          <a:prstGeom prst="roundRect">
            <a:avLst>
              <a:gd name="adj" fmla="val 0"/>
            </a:avLst>
          </a:prstGeom>
          <a:solidFill>
            <a:schemeClr val="tx1"/>
          </a:solidFill>
          <a:ln w="12700">
            <a:solidFill>
              <a:schemeClr val="tx2">
                <a:lumMod val="75000"/>
              </a:schemeClr>
            </a:solidFill>
          </a:ln>
          <a:effectLst>
            <a:outerShdw blurRad="50800" dist="50800" dir="5400000" algn="tl"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コンテンツ プレースホルダー 6">
            <a:extLst>
              <a:ext uri="{FF2B5EF4-FFF2-40B4-BE49-F238E27FC236}">
                <a16:creationId xmlns:a16="http://schemas.microsoft.com/office/drawing/2014/main" id="{B3C5CB42-D988-414F-AAA6-36FD22EBCBBA}"/>
              </a:ext>
            </a:extLst>
          </p:cNvPr>
          <p:cNvPicPr>
            <a:picLocks noGrp="1" noChangeAspect="1"/>
          </p:cNvPicPr>
          <p:nvPr>
            <p:ph sz="half" idx="2"/>
          </p:nvPr>
        </p:nvPicPr>
        <p:blipFill rotWithShape="1">
          <a:blip r:embed="rId8"/>
          <a:srcRect l="23180" t="13836" r="25165" b="34510"/>
          <a:stretch/>
        </p:blipFill>
        <p:spPr>
          <a:xfrm>
            <a:off x="5608319" y="1773249"/>
            <a:ext cx="5614835" cy="3158283"/>
          </a:xfrm>
          <a:prstGeom prst="rect">
            <a:avLst/>
          </a:prstGeom>
          <a:effectLst/>
        </p:spPr>
      </p:pic>
      <p:sp>
        <p:nvSpPr>
          <p:cNvPr id="28" name="Rectangle 27">
            <a:extLst>
              <a:ext uri="{FF2B5EF4-FFF2-40B4-BE49-F238E27FC236}">
                <a16:creationId xmlns:a16="http://schemas.microsoft.com/office/drawing/2014/main" id="{CD62FCDA-81D0-4D28-B17F-CC6E320684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graphicFrame>
        <p:nvGraphicFramePr>
          <p:cNvPr id="4" name="コンテンツ プレースホルダー 3"/>
          <p:cNvGraphicFramePr>
            <a:graphicFrameLocks noGrp="1"/>
          </p:cNvGraphicFramePr>
          <p:nvPr>
            <p:ph sz="half" idx="1"/>
            <p:extLst>
              <p:ext uri="{D42A27DB-BD31-4B8C-83A1-F6EECF244321}">
                <p14:modId xmlns:p14="http://schemas.microsoft.com/office/powerpoint/2010/main" val="1349622047"/>
              </p:ext>
            </p:extLst>
          </p:nvPr>
        </p:nvGraphicFramePr>
        <p:xfrm>
          <a:off x="648931" y="2438400"/>
          <a:ext cx="3505494" cy="3785419"/>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Tree>
    <p:extLst>
      <p:ext uri="{BB962C8B-B14F-4D97-AF65-F5344CB8AC3E}">
        <p14:creationId xmlns:p14="http://schemas.microsoft.com/office/powerpoint/2010/main" val="37166071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イオン">
  <a:themeElements>
    <a:clrScheme name="イオン">
      <a:dk1>
        <a:sysClr val="windowText" lastClr="000000"/>
      </a:dk1>
      <a:lt1>
        <a:sysClr val="window" lastClr="FFFFFF"/>
      </a:lt1>
      <a:dk2>
        <a:srgbClr val="0E5580"/>
      </a:dk2>
      <a:lt2>
        <a:srgbClr val="EBEBEB"/>
      </a:lt2>
      <a:accent1>
        <a:srgbClr val="ACD433"/>
      </a:accent1>
      <a:accent2>
        <a:srgbClr val="E6C133"/>
      </a:accent2>
      <a:accent3>
        <a:srgbClr val="EF7A24"/>
      </a:accent3>
      <a:accent4>
        <a:srgbClr val="5AA0F5"/>
      </a:accent4>
      <a:accent5>
        <a:srgbClr val="75CEEC"/>
      </a:accent5>
      <a:accent6>
        <a:srgbClr val="65D6A0"/>
      </a:accent6>
      <a:hlink>
        <a:srgbClr val="C4E46E"/>
      </a:hlink>
      <a:folHlink>
        <a:srgbClr val="BDE0FB"/>
      </a:folHlink>
    </a:clrScheme>
    <a:fontScheme name="イオン">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イオン">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2000"/>
                <a:hueMod val="96000"/>
                <a:satMod val="128000"/>
                <a:lumMod val="114000"/>
              </a:schemeClr>
            </a:gs>
            <a:gs pos="100000">
              <a:schemeClr val="phClr">
                <a:shade val="62000"/>
                <a:hueMod val="100000"/>
                <a:satMod val="134000"/>
                <a:lumMod val="56000"/>
              </a:schemeClr>
            </a:gs>
          </a:gsLst>
          <a:path path="circle">
            <a:fillToRect l="45000" t="65000" r="125000" b="100000"/>
          </a:path>
        </a:gradFill>
        <a:blipFill rotWithShape="1">
          <a:blip xmlns:r="http://schemas.openxmlformats.org/officeDocument/2006/relationships" r:embed="rId1">
            <a:duotone>
              <a:schemeClr val="phClr">
                <a:shade val="62000"/>
                <a:hueMod val="108000"/>
                <a:satMod val="164000"/>
                <a:lumMod val="69000"/>
              </a:schemeClr>
              <a:schemeClr val="phClr">
                <a:tint val="96000"/>
                <a:hueMod val="90000"/>
                <a:satMod val="130000"/>
                <a:lumMod val="134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BACC050B-8757-4460-95D8-E37B46A6B421}"/>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ドキュメント" ma:contentTypeID="0x0101009C5C32E8B385574C9FBB139873F08997" ma:contentTypeVersion="10" ma:contentTypeDescription="新しいドキュメントを作成します。" ma:contentTypeScope="" ma:versionID="db2b852a26a1bddfda2113bb42a1ec77">
  <xsd:schema xmlns:xsd="http://www.w3.org/2001/XMLSchema" xmlns:xs="http://www.w3.org/2001/XMLSchema" xmlns:p="http://schemas.microsoft.com/office/2006/metadata/properties" xmlns:ns2="876915f1-0ffc-4a58-85d3-3210a5d968c0" xmlns:ns3="83a629c3-9a25-4a19-9138-8a98a71378d6" targetNamespace="http://schemas.microsoft.com/office/2006/metadata/properties" ma:root="true" ma:fieldsID="f7d9c5c3bebbc2e07992bef5ee34e24b" ns2:_="" ns3:_="">
    <xsd:import namespace="876915f1-0ffc-4a58-85d3-3210a5d968c0"/>
    <xsd:import namespace="83a629c3-9a25-4a19-9138-8a98a71378d6"/>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AutoTags" minOccurs="0"/>
                <xsd:element ref="ns2:MediaServiceGenerationTime" minOccurs="0"/>
                <xsd:element ref="ns2:MediaServiceEventHashCode" minOccurs="0"/>
                <xsd:element ref="ns2:MediaServiceOCR"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76915f1-0ffc-4a58-85d3-3210a5d968c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LengthInSeconds" ma:index="17"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83a629c3-9a25-4a19-9138-8a98a71378d6" elementFormDefault="qualified">
    <xsd:import namespace="http://schemas.microsoft.com/office/2006/documentManagement/types"/>
    <xsd:import namespace="http://schemas.microsoft.com/office/infopath/2007/PartnerControls"/>
    <xsd:element name="SharedWithUsers" ma:index="10" nillable="true" ma:displayName="共有相手"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共有相手の詳細情報"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コンテンツ タイプ"/>
        <xsd:element ref="dc:title" minOccurs="0" maxOccurs="1" ma:index="4" ma:displayName="タイトル"/>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7EEA2FF-A364-41B2-978F-E1D338346C28}">
  <ds:schemaRefs>
    <ds:schemaRef ds:uri="http://schemas.microsoft.com/sharepoint/v3/contenttype/forms"/>
  </ds:schemaRefs>
</ds:datastoreItem>
</file>

<file path=customXml/itemProps2.xml><?xml version="1.0" encoding="utf-8"?>
<ds:datastoreItem xmlns:ds="http://schemas.openxmlformats.org/officeDocument/2006/customXml" ds:itemID="{63C70035-868B-4B42-845C-9647CC72496A}">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A958BFEF-B010-4C43-AD7E-A49CE8663D5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76915f1-0ffc-4a58-85d3-3210a5d968c0"/>
    <ds:schemaRef ds:uri="83a629c3-9a25-4a19-9138-8a98a71378d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Ion</Template>
  <TotalTime>1946</TotalTime>
  <Words>1833</Words>
  <Application>Microsoft Office PowerPoint</Application>
  <PresentationFormat>ワイド画面</PresentationFormat>
  <Paragraphs>187</Paragraphs>
  <Slides>24</Slides>
  <Notes>22</Notes>
  <HiddenSlides>10</HiddenSlides>
  <MMClips>0</MMClips>
  <ScaleCrop>false</ScaleCrop>
  <HeadingPairs>
    <vt:vector size="6" baseType="variant">
      <vt:variant>
        <vt:lpstr>使用されているフォント</vt:lpstr>
      </vt:variant>
      <vt:variant>
        <vt:i4>10</vt:i4>
      </vt:variant>
      <vt:variant>
        <vt:lpstr>テーマ</vt:lpstr>
      </vt:variant>
      <vt:variant>
        <vt:i4>1</vt:i4>
      </vt:variant>
      <vt:variant>
        <vt:lpstr>スライド タイトル</vt:lpstr>
      </vt:variant>
      <vt:variant>
        <vt:i4>24</vt:i4>
      </vt:variant>
    </vt:vector>
  </HeadingPairs>
  <TitlesOfParts>
    <vt:vector size="35" baseType="lpstr">
      <vt:lpstr>Avenir</vt:lpstr>
      <vt:lpstr>BIZ UDPゴシック</vt:lpstr>
      <vt:lpstr>HGSｺﾞｼｯｸE</vt:lpstr>
      <vt:lpstr>メイリオ</vt:lpstr>
      <vt:lpstr>游ゴシック</vt:lpstr>
      <vt:lpstr>Arial</vt:lpstr>
      <vt:lpstr>Arial</vt:lpstr>
      <vt:lpstr>Century Gothic</vt:lpstr>
      <vt:lpstr>Wingdings</vt:lpstr>
      <vt:lpstr>Wingdings 3</vt:lpstr>
      <vt:lpstr>イオン</vt:lpstr>
      <vt:lpstr>PowerPoint プレゼンテーション</vt:lpstr>
      <vt:lpstr>ぶろっくるんとは</vt:lpstr>
      <vt:lpstr>動作環境</vt:lpstr>
      <vt:lpstr>システム構成</vt:lpstr>
      <vt:lpstr>ゲームの流れ</vt:lpstr>
      <vt:lpstr>特徴➀ 論理思考力の取得</vt:lpstr>
      <vt:lpstr>特徴➁ 小学生でも分かる難易度</vt:lpstr>
      <vt:lpstr>特徴➂ 対象年齢に合わせたモード</vt:lpstr>
      <vt:lpstr>ゲームの構成</vt:lpstr>
      <vt:lpstr>パズルの仕様</vt:lpstr>
      <vt:lpstr>パズルパート：キャラクター</vt:lpstr>
      <vt:lpstr>PowerPoint プレゼンテーション</vt:lpstr>
      <vt:lpstr>PowerPoint プレゼンテーション</vt:lpstr>
      <vt:lpstr>ストーリーモード</vt:lpstr>
      <vt:lpstr>ステージ作り</vt:lpstr>
      <vt:lpstr>PowerPoint プレゼンテーション</vt:lpstr>
      <vt:lpstr>今後の発展</vt:lpstr>
      <vt:lpstr>想定される質問①</vt:lpstr>
      <vt:lpstr>想定される質問➁</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6bstudent</dc:creator>
  <cp:lastModifiedBy>三田 嘉月</cp:lastModifiedBy>
  <cp:revision>154</cp:revision>
  <dcterms:created xsi:type="dcterms:W3CDTF">2021-11-01T08:05:15Z</dcterms:created>
  <dcterms:modified xsi:type="dcterms:W3CDTF">2021-11-27T04:58:01Z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0x0101009C5C32E8B385574C9FBB139873F08997</vt:lpwstr>
  </property>
</Properties>
</file>